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7"/>
  </p:notesMasterIdLst>
  <p:handoutMasterIdLst>
    <p:handoutMasterId r:id="rId18"/>
  </p:handoutMasterIdLst>
  <p:sldIdLst>
    <p:sldId id="317" r:id="rId2"/>
    <p:sldId id="332" r:id="rId3"/>
    <p:sldId id="333" r:id="rId4"/>
    <p:sldId id="334" r:id="rId5"/>
    <p:sldId id="349" r:id="rId6"/>
    <p:sldId id="335" r:id="rId7"/>
    <p:sldId id="336" r:id="rId8"/>
    <p:sldId id="337" r:id="rId9"/>
    <p:sldId id="340" r:id="rId10"/>
    <p:sldId id="341" r:id="rId11"/>
    <p:sldId id="342" r:id="rId12"/>
    <p:sldId id="339" r:id="rId13"/>
    <p:sldId id="344" r:id="rId14"/>
    <p:sldId id="346" r:id="rId15"/>
    <p:sldId id="348" r:id="rId16"/>
  </p:sldIdLst>
  <p:sldSz cx="9144000" cy="5143500" type="screen16x9"/>
  <p:notesSz cx="6797675" cy="9926638"/>
  <p:defaultTextStyle>
    <a:defPPr>
      <a:defRPr lang="ru-RU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1046"/>
    <a:srgbClr val="948A54"/>
    <a:srgbClr val="EEEC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9500" autoAdjust="0"/>
  </p:normalViewPr>
  <p:slideViewPr>
    <p:cSldViewPr snapToGrid="0">
      <p:cViewPr varScale="1">
        <p:scale>
          <a:sx n="135" d="100"/>
          <a:sy n="135" d="100"/>
        </p:scale>
        <p:origin x="924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B89565E-5904-41F6-B13F-9BC08D5DEC86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F5080D61-89B5-4F05-A04E-731398146675}">
      <dgm:prSet phldrT="[Текст]" custT="1"/>
      <dgm:spPr/>
      <dgm:t>
        <a:bodyPr/>
        <a:lstStyle/>
        <a:p>
          <a:pPr algn="ctr" rtl="0" fontAlgn="base">
            <a:spcBef>
              <a:spcPct val="0"/>
            </a:spcBef>
            <a:spcAft>
              <a:spcPct val="0"/>
            </a:spcAft>
          </a:pPr>
          <a:r>
            <a:rPr lang="ru-RU" sz="1800" b="1" kern="1200" dirty="0">
              <a:solidFill>
                <a:srgbClr val="C00000"/>
              </a:solidFill>
              <a:latin typeface="Tahoma" pitchFamily="34" charset="0"/>
              <a:ea typeface="+mj-ea"/>
              <a:cs typeface="Tahoma" pitchFamily="34" charset="0"/>
            </a:rPr>
            <a:t>Педагог</a:t>
          </a:r>
        </a:p>
      </dgm:t>
    </dgm:pt>
    <dgm:pt modelId="{74D4115A-8387-4C3C-99DF-AE89856EB759}" type="parTrans" cxnId="{ABEEBA17-0E95-443F-A5D0-3DA710A27851}">
      <dgm:prSet/>
      <dgm:spPr/>
      <dgm:t>
        <a:bodyPr/>
        <a:lstStyle/>
        <a:p>
          <a:endParaRPr lang="ru-RU"/>
        </a:p>
      </dgm:t>
    </dgm:pt>
    <dgm:pt modelId="{4330AF96-FDCE-46C3-B3E3-7F04A79C56DC}" type="sibTrans" cxnId="{ABEEBA17-0E95-443F-A5D0-3DA710A27851}">
      <dgm:prSet/>
      <dgm:spPr/>
      <dgm:t>
        <a:bodyPr/>
        <a:lstStyle/>
        <a:p>
          <a:endParaRPr lang="ru-RU"/>
        </a:p>
      </dgm:t>
    </dgm:pt>
    <dgm:pt modelId="{C4F3D5BD-19A6-431E-9F1A-0F697B462129}">
      <dgm:prSet phldrT="[Текст]" custT="1"/>
      <dgm:spPr/>
      <dgm:t>
        <a:bodyPr/>
        <a:lstStyle/>
        <a:p>
          <a:pPr marL="0" algn="ctr" defTabSz="914400" rtl="0" eaLnBrk="1" fontAlgn="base" latinLnBrk="0" hangingPunct="1">
            <a:spcBef>
              <a:spcPct val="0"/>
            </a:spcBef>
            <a:spcAft>
              <a:spcPct val="0"/>
            </a:spcAft>
          </a:pPr>
          <a:r>
            <a:rPr lang="ru-RU" sz="1800" b="1" kern="1200" dirty="0">
              <a:solidFill>
                <a:srgbClr val="C00000"/>
              </a:solidFill>
              <a:latin typeface="Tahoma" pitchFamily="34" charset="0"/>
              <a:ea typeface="+mj-ea"/>
              <a:cs typeface="Tahoma" pitchFamily="34" charset="0"/>
            </a:rPr>
            <a:t>Муниципальный район</a:t>
          </a:r>
          <a:endParaRPr lang="en-US" sz="2000" b="1" kern="1200" dirty="0">
            <a:solidFill>
              <a:schemeClr val="tx1">
                <a:lumMod val="65000"/>
                <a:lumOff val="35000"/>
              </a:schemeClr>
            </a:solidFill>
            <a:latin typeface="Tahoma" pitchFamily="34" charset="0"/>
            <a:ea typeface="Tahoma" pitchFamily="34" charset="0"/>
            <a:cs typeface="Tahoma" pitchFamily="34" charset="0"/>
          </a:endParaRPr>
        </a:p>
        <a:p>
          <a:pPr algn="l" defTabSz="1778000">
            <a:spcBef>
              <a:spcPct val="0"/>
            </a:spcBef>
            <a:spcAft>
              <a:spcPct val="35000"/>
            </a:spcAft>
          </a:pPr>
          <a:endParaRPr lang="ru-RU" sz="2000" kern="1200" dirty="0"/>
        </a:p>
      </dgm:t>
    </dgm:pt>
    <dgm:pt modelId="{01AA0530-0E16-470A-9A4C-DCA10A5601EB}" type="parTrans" cxnId="{3EE5D507-3DFD-4B95-8B7A-7F5B7F10D2CD}">
      <dgm:prSet/>
      <dgm:spPr/>
      <dgm:t>
        <a:bodyPr/>
        <a:lstStyle/>
        <a:p>
          <a:endParaRPr lang="ru-RU"/>
        </a:p>
      </dgm:t>
    </dgm:pt>
    <dgm:pt modelId="{BF970041-27C2-4E95-9D38-A864729099E9}" type="sibTrans" cxnId="{3EE5D507-3DFD-4B95-8B7A-7F5B7F10D2CD}">
      <dgm:prSet/>
      <dgm:spPr/>
      <dgm:t>
        <a:bodyPr/>
        <a:lstStyle/>
        <a:p>
          <a:endParaRPr lang="ru-RU"/>
        </a:p>
      </dgm:t>
    </dgm:pt>
    <dgm:pt modelId="{44C0870B-B788-4202-924D-DC1B8BBB8EF3}">
      <dgm:prSet/>
      <dgm:spPr/>
      <dgm:t>
        <a:bodyPr/>
        <a:lstStyle/>
        <a:p>
          <a:endParaRPr lang="ru-RU"/>
        </a:p>
      </dgm:t>
    </dgm:pt>
    <dgm:pt modelId="{79A68562-90EE-4584-A3CC-53F8B58B69EE}" type="parTrans" cxnId="{7495B282-EB6F-4484-81E6-B27ECD7FA93D}">
      <dgm:prSet/>
      <dgm:spPr/>
      <dgm:t>
        <a:bodyPr/>
        <a:lstStyle/>
        <a:p>
          <a:endParaRPr lang="ru-RU"/>
        </a:p>
      </dgm:t>
    </dgm:pt>
    <dgm:pt modelId="{FB7CD4CE-1C68-4826-9CCF-136395FE7737}" type="sibTrans" cxnId="{7495B282-EB6F-4484-81E6-B27ECD7FA93D}">
      <dgm:prSet/>
      <dgm:spPr/>
      <dgm:t>
        <a:bodyPr/>
        <a:lstStyle/>
        <a:p>
          <a:endParaRPr lang="ru-RU"/>
        </a:p>
      </dgm:t>
    </dgm:pt>
    <dgm:pt modelId="{14ABC2B3-56D0-4CE2-8908-5B8F6BDD427D}">
      <dgm:prSet/>
      <dgm:spPr/>
      <dgm:t>
        <a:bodyPr/>
        <a:lstStyle/>
        <a:p>
          <a:endParaRPr lang="ru-RU"/>
        </a:p>
      </dgm:t>
    </dgm:pt>
    <dgm:pt modelId="{394F8A82-B828-459D-84F2-B0BDE1DEF2F2}" type="parTrans" cxnId="{C48A1BBE-18FA-4A93-9EC2-4327FA66D577}">
      <dgm:prSet/>
      <dgm:spPr/>
      <dgm:t>
        <a:bodyPr/>
        <a:lstStyle/>
        <a:p>
          <a:endParaRPr lang="ru-RU"/>
        </a:p>
      </dgm:t>
    </dgm:pt>
    <dgm:pt modelId="{B35FC844-7147-46E1-BCC2-1A04DF3B8AEB}" type="sibTrans" cxnId="{C48A1BBE-18FA-4A93-9EC2-4327FA66D577}">
      <dgm:prSet/>
      <dgm:spPr/>
      <dgm:t>
        <a:bodyPr/>
        <a:lstStyle/>
        <a:p>
          <a:endParaRPr lang="ru-RU"/>
        </a:p>
      </dgm:t>
    </dgm:pt>
    <dgm:pt modelId="{3A3E3121-0D35-45AB-8BA2-7BE3C752CF2F}" type="pres">
      <dgm:prSet presAssocID="{4B89565E-5904-41F6-B13F-9BC08D5DEC86}" presName="arrowDiagram" presStyleCnt="0">
        <dgm:presLayoutVars>
          <dgm:chMax val="5"/>
          <dgm:dir/>
          <dgm:resizeHandles val="exact"/>
        </dgm:presLayoutVars>
      </dgm:prSet>
      <dgm:spPr/>
    </dgm:pt>
    <dgm:pt modelId="{486C02DB-97F0-47E5-AE41-DC8D2C1A3A07}" type="pres">
      <dgm:prSet presAssocID="{4B89565E-5904-41F6-B13F-9BC08D5DEC86}" presName="arrow" presStyleLbl="bgShp" presStyleIdx="0" presStyleCnt="1" custScaleX="105762" custScaleY="91175"/>
      <dgm:spPr/>
    </dgm:pt>
    <dgm:pt modelId="{3FB8D9BF-6390-4558-A771-FF27BC13679C}" type="pres">
      <dgm:prSet presAssocID="{4B89565E-5904-41F6-B13F-9BC08D5DEC86}" presName="arrowDiagram4" presStyleCnt="0"/>
      <dgm:spPr/>
    </dgm:pt>
    <dgm:pt modelId="{49AB1F06-67F9-4C9A-B494-2B434C7040BF}" type="pres">
      <dgm:prSet presAssocID="{F5080D61-89B5-4F05-A04E-731398146675}" presName="bullet4a" presStyleLbl="node1" presStyleIdx="0" presStyleCnt="4"/>
      <dgm:spPr/>
    </dgm:pt>
    <dgm:pt modelId="{05846817-5CB4-4F1B-A803-138D83F8350D}" type="pres">
      <dgm:prSet presAssocID="{F5080D61-89B5-4F05-A04E-731398146675}" presName="textBox4a" presStyleLbl="revTx" presStyleIdx="0" presStyleCnt="4" custScaleX="253017" custScaleY="68789">
        <dgm:presLayoutVars>
          <dgm:bulletEnabled val="1"/>
        </dgm:presLayoutVars>
      </dgm:prSet>
      <dgm:spPr/>
    </dgm:pt>
    <dgm:pt modelId="{8FBE2196-4E3B-451D-ABAB-8565D1C1428B}" type="pres">
      <dgm:prSet presAssocID="{44C0870B-B788-4202-924D-DC1B8BBB8EF3}" presName="bullet4b" presStyleLbl="node1" presStyleIdx="1" presStyleCnt="4"/>
      <dgm:spPr/>
    </dgm:pt>
    <dgm:pt modelId="{4C7C2C6E-0935-4800-9040-E1CBD884E9F4}" type="pres">
      <dgm:prSet presAssocID="{44C0870B-B788-4202-924D-DC1B8BBB8EF3}" presName="textBox4b" presStyleLbl="revTx" presStyleIdx="1" presStyleCnt="4">
        <dgm:presLayoutVars>
          <dgm:bulletEnabled val="1"/>
        </dgm:presLayoutVars>
      </dgm:prSet>
      <dgm:spPr/>
    </dgm:pt>
    <dgm:pt modelId="{E66DE684-9329-4FE3-985B-CB5A58EF6A51}" type="pres">
      <dgm:prSet presAssocID="{C4F3D5BD-19A6-431E-9F1A-0F697B462129}" presName="bullet4c" presStyleLbl="node1" presStyleIdx="2" presStyleCnt="4"/>
      <dgm:spPr/>
    </dgm:pt>
    <dgm:pt modelId="{8FCC2E5A-DE4A-47E7-8D94-231FA4E0FE7A}" type="pres">
      <dgm:prSet presAssocID="{C4F3D5BD-19A6-431E-9F1A-0F697B462129}" presName="textBox4c" presStyleLbl="revTx" presStyleIdx="2" presStyleCnt="4" custScaleX="332678" custScaleY="57393" custLinFactNeighborX="-5660" custLinFactNeighborY="-16465">
        <dgm:presLayoutVars>
          <dgm:bulletEnabled val="1"/>
        </dgm:presLayoutVars>
      </dgm:prSet>
      <dgm:spPr/>
    </dgm:pt>
    <dgm:pt modelId="{02C73BCB-6D48-4E49-8D7A-ED5ECA17C4CE}" type="pres">
      <dgm:prSet presAssocID="{14ABC2B3-56D0-4CE2-8908-5B8F6BDD427D}" presName="bullet4d" presStyleLbl="node1" presStyleIdx="3" presStyleCnt="4"/>
      <dgm:spPr/>
    </dgm:pt>
    <dgm:pt modelId="{095F3FB7-B084-40A9-A874-25EBCDB9FF61}" type="pres">
      <dgm:prSet presAssocID="{14ABC2B3-56D0-4CE2-8908-5B8F6BDD427D}" presName="textBox4d" presStyleLbl="revTx" presStyleIdx="3" presStyleCnt="4" custLinFactNeighborX="-21723" custLinFactNeighborY="-3242">
        <dgm:presLayoutVars>
          <dgm:bulletEnabled val="1"/>
        </dgm:presLayoutVars>
      </dgm:prSet>
      <dgm:spPr/>
    </dgm:pt>
  </dgm:ptLst>
  <dgm:cxnLst>
    <dgm:cxn modelId="{3EE5D507-3DFD-4B95-8B7A-7F5B7F10D2CD}" srcId="{4B89565E-5904-41F6-B13F-9BC08D5DEC86}" destId="{C4F3D5BD-19A6-431E-9F1A-0F697B462129}" srcOrd="2" destOrd="0" parTransId="{01AA0530-0E16-470A-9A4C-DCA10A5601EB}" sibTransId="{BF970041-27C2-4E95-9D38-A864729099E9}"/>
    <dgm:cxn modelId="{ABEEBA17-0E95-443F-A5D0-3DA710A27851}" srcId="{4B89565E-5904-41F6-B13F-9BC08D5DEC86}" destId="{F5080D61-89B5-4F05-A04E-731398146675}" srcOrd="0" destOrd="0" parTransId="{74D4115A-8387-4C3C-99DF-AE89856EB759}" sibTransId="{4330AF96-FDCE-46C3-B3E3-7F04A79C56DC}"/>
    <dgm:cxn modelId="{86CF6C3C-5BE4-4271-801F-B0B4FE89E833}" type="presOf" srcId="{C4F3D5BD-19A6-431E-9F1A-0F697B462129}" destId="{8FCC2E5A-DE4A-47E7-8D94-231FA4E0FE7A}" srcOrd="0" destOrd="0" presId="urn:microsoft.com/office/officeart/2005/8/layout/arrow2"/>
    <dgm:cxn modelId="{0282176A-FE13-4A2B-A870-B7C55B7A79DE}" type="presOf" srcId="{14ABC2B3-56D0-4CE2-8908-5B8F6BDD427D}" destId="{095F3FB7-B084-40A9-A874-25EBCDB9FF61}" srcOrd="0" destOrd="0" presId="urn:microsoft.com/office/officeart/2005/8/layout/arrow2"/>
    <dgm:cxn modelId="{7495B282-EB6F-4484-81E6-B27ECD7FA93D}" srcId="{4B89565E-5904-41F6-B13F-9BC08D5DEC86}" destId="{44C0870B-B788-4202-924D-DC1B8BBB8EF3}" srcOrd="1" destOrd="0" parTransId="{79A68562-90EE-4584-A3CC-53F8B58B69EE}" sibTransId="{FB7CD4CE-1C68-4826-9CCF-136395FE7737}"/>
    <dgm:cxn modelId="{A0C050B2-7DD5-4E3B-A6BC-711CED2F652D}" type="presOf" srcId="{44C0870B-B788-4202-924D-DC1B8BBB8EF3}" destId="{4C7C2C6E-0935-4800-9040-E1CBD884E9F4}" srcOrd="0" destOrd="0" presId="urn:microsoft.com/office/officeart/2005/8/layout/arrow2"/>
    <dgm:cxn modelId="{C48A1BBE-18FA-4A93-9EC2-4327FA66D577}" srcId="{4B89565E-5904-41F6-B13F-9BC08D5DEC86}" destId="{14ABC2B3-56D0-4CE2-8908-5B8F6BDD427D}" srcOrd="3" destOrd="0" parTransId="{394F8A82-B828-459D-84F2-B0BDE1DEF2F2}" sibTransId="{B35FC844-7147-46E1-BCC2-1A04DF3B8AEB}"/>
    <dgm:cxn modelId="{0441AAC6-882C-4E4D-A8B8-AE6400F9C3D9}" type="presOf" srcId="{F5080D61-89B5-4F05-A04E-731398146675}" destId="{05846817-5CB4-4F1B-A803-138D83F8350D}" srcOrd="0" destOrd="0" presId="urn:microsoft.com/office/officeart/2005/8/layout/arrow2"/>
    <dgm:cxn modelId="{F406D6FB-BAE9-42C7-A5AB-DA69756E7C6A}" type="presOf" srcId="{4B89565E-5904-41F6-B13F-9BC08D5DEC86}" destId="{3A3E3121-0D35-45AB-8BA2-7BE3C752CF2F}" srcOrd="0" destOrd="0" presId="urn:microsoft.com/office/officeart/2005/8/layout/arrow2"/>
    <dgm:cxn modelId="{E7814A8E-61DF-4A58-8BE6-2B738BAB17B3}" type="presParOf" srcId="{3A3E3121-0D35-45AB-8BA2-7BE3C752CF2F}" destId="{486C02DB-97F0-47E5-AE41-DC8D2C1A3A07}" srcOrd="0" destOrd="0" presId="urn:microsoft.com/office/officeart/2005/8/layout/arrow2"/>
    <dgm:cxn modelId="{068E3321-879D-4266-BD89-8F97E9995083}" type="presParOf" srcId="{3A3E3121-0D35-45AB-8BA2-7BE3C752CF2F}" destId="{3FB8D9BF-6390-4558-A771-FF27BC13679C}" srcOrd="1" destOrd="0" presId="urn:microsoft.com/office/officeart/2005/8/layout/arrow2"/>
    <dgm:cxn modelId="{1A4F1630-ACE9-47EE-B130-92C56C4A627F}" type="presParOf" srcId="{3FB8D9BF-6390-4558-A771-FF27BC13679C}" destId="{49AB1F06-67F9-4C9A-B494-2B434C7040BF}" srcOrd="0" destOrd="0" presId="urn:microsoft.com/office/officeart/2005/8/layout/arrow2"/>
    <dgm:cxn modelId="{4AE75524-29F6-4752-A8E2-7CAD31DF20AE}" type="presParOf" srcId="{3FB8D9BF-6390-4558-A771-FF27BC13679C}" destId="{05846817-5CB4-4F1B-A803-138D83F8350D}" srcOrd="1" destOrd="0" presId="urn:microsoft.com/office/officeart/2005/8/layout/arrow2"/>
    <dgm:cxn modelId="{5D0E9828-BAD8-4CB7-BF3E-BA46497A89D1}" type="presParOf" srcId="{3FB8D9BF-6390-4558-A771-FF27BC13679C}" destId="{8FBE2196-4E3B-451D-ABAB-8565D1C1428B}" srcOrd="2" destOrd="0" presId="urn:microsoft.com/office/officeart/2005/8/layout/arrow2"/>
    <dgm:cxn modelId="{3AFB4363-C948-4724-B2B8-31B115EF5EA2}" type="presParOf" srcId="{3FB8D9BF-6390-4558-A771-FF27BC13679C}" destId="{4C7C2C6E-0935-4800-9040-E1CBD884E9F4}" srcOrd="3" destOrd="0" presId="urn:microsoft.com/office/officeart/2005/8/layout/arrow2"/>
    <dgm:cxn modelId="{605B024A-090A-4DAC-8253-B44E6B1799DC}" type="presParOf" srcId="{3FB8D9BF-6390-4558-A771-FF27BC13679C}" destId="{E66DE684-9329-4FE3-985B-CB5A58EF6A51}" srcOrd="4" destOrd="0" presId="urn:microsoft.com/office/officeart/2005/8/layout/arrow2"/>
    <dgm:cxn modelId="{3CCD8367-62F7-45A1-8BCE-29C45E94D773}" type="presParOf" srcId="{3FB8D9BF-6390-4558-A771-FF27BC13679C}" destId="{8FCC2E5A-DE4A-47E7-8D94-231FA4E0FE7A}" srcOrd="5" destOrd="0" presId="urn:microsoft.com/office/officeart/2005/8/layout/arrow2"/>
    <dgm:cxn modelId="{F9FAFA4B-A9BB-489A-8165-EAFD4B2A1414}" type="presParOf" srcId="{3FB8D9BF-6390-4558-A771-FF27BC13679C}" destId="{02C73BCB-6D48-4E49-8D7A-ED5ECA17C4CE}" srcOrd="6" destOrd="0" presId="urn:microsoft.com/office/officeart/2005/8/layout/arrow2"/>
    <dgm:cxn modelId="{A95301D6-C17A-4992-930F-097CDEA0B957}" type="presParOf" srcId="{3FB8D9BF-6390-4558-A771-FF27BC13679C}" destId="{095F3FB7-B084-40A9-A874-25EBCDB9FF61}" srcOrd="7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B89565E-5904-41F6-B13F-9BC08D5DEC86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F5080D61-89B5-4F05-A04E-731398146675}">
      <dgm:prSet phldrT="[Текст]" custT="1"/>
      <dgm:spPr/>
      <dgm:t>
        <a:bodyPr/>
        <a:lstStyle/>
        <a:p>
          <a:pPr algn="ctr" rtl="0" fontAlgn="base">
            <a:spcBef>
              <a:spcPct val="0"/>
            </a:spcBef>
            <a:spcAft>
              <a:spcPct val="0"/>
            </a:spcAft>
          </a:pPr>
          <a:r>
            <a:rPr lang="ru-RU" sz="1800" b="1" kern="1200" dirty="0">
              <a:solidFill>
                <a:srgbClr val="C00000"/>
              </a:solidFill>
              <a:latin typeface="Tahoma" pitchFamily="34" charset="0"/>
              <a:ea typeface="+mj-ea"/>
              <a:cs typeface="Tahoma" pitchFamily="34" charset="0"/>
            </a:rPr>
            <a:t>Педагог</a:t>
          </a:r>
        </a:p>
      </dgm:t>
    </dgm:pt>
    <dgm:pt modelId="{74D4115A-8387-4C3C-99DF-AE89856EB759}" type="parTrans" cxnId="{ABEEBA17-0E95-443F-A5D0-3DA710A27851}">
      <dgm:prSet/>
      <dgm:spPr/>
      <dgm:t>
        <a:bodyPr/>
        <a:lstStyle/>
        <a:p>
          <a:endParaRPr lang="ru-RU"/>
        </a:p>
      </dgm:t>
    </dgm:pt>
    <dgm:pt modelId="{4330AF96-FDCE-46C3-B3E3-7F04A79C56DC}" type="sibTrans" cxnId="{ABEEBA17-0E95-443F-A5D0-3DA710A27851}">
      <dgm:prSet/>
      <dgm:spPr/>
      <dgm:t>
        <a:bodyPr/>
        <a:lstStyle/>
        <a:p>
          <a:endParaRPr lang="ru-RU"/>
        </a:p>
      </dgm:t>
    </dgm:pt>
    <dgm:pt modelId="{C4F3D5BD-19A6-431E-9F1A-0F697B462129}">
      <dgm:prSet phldrT="[Текст]" custT="1"/>
      <dgm:spPr/>
      <dgm:t>
        <a:bodyPr/>
        <a:lstStyle/>
        <a:p>
          <a:pPr algn="l" defTabSz="1778000">
            <a:spcBef>
              <a:spcPct val="0"/>
            </a:spcBef>
            <a:spcAft>
              <a:spcPct val="35000"/>
            </a:spcAft>
          </a:pPr>
          <a:endParaRPr lang="ru-RU" sz="2000" kern="1200" dirty="0"/>
        </a:p>
      </dgm:t>
    </dgm:pt>
    <dgm:pt modelId="{01AA0530-0E16-470A-9A4C-DCA10A5601EB}" type="parTrans" cxnId="{3EE5D507-3DFD-4B95-8B7A-7F5B7F10D2CD}">
      <dgm:prSet/>
      <dgm:spPr/>
      <dgm:t>
        <a:bodyPr/>
        <a:lstStyle/>
        <a:p>
          <a:endParaRPr lang="ru-RU"/>
        </a:p>
      </dgm:t>
    </dgm:pt>
    <dgm:pt modelId="{BF970041-27C2-4E95-9D38-A864729099E9}" type="sibTrans" cxnId="{3EE5D507-3DFD-4B95-8B7A-7F5B7F10D2CD}">
      <dgm:prSet/>
      <dgm:spPr/>
      <dgm:t>
        <a:bodyPr/>
        <a:lstStyle/>
        <a:p>
          <a:endParaRPr lang="ru-RU"/>
        </a:p>
      </dgm:t>
    </dgm:pt>
    <dgm:pt modelId="{44C0870B-B788-4202-924D-DC1B8BBB8EF3}">
      <dgm:prSet/>
      <dgm:spPr/>
      <dgm:t>
        <a:bodyPr/>
        <a:lstStyle/>
        <a:p>
          <a:endParaRPr lang="ru-RU"/>
        </a:p>
      </dgm:t>
    </dgm:pt>
    <dgm:pt modelId="{79A68562-90EE-4584-A3CC-53F8B58B69EE}" type="parTrans" cxnId="{7495B282-EB6F-4484-81E6-B27ECD7FA93D}">
      <dgm:prSet/>
      <dgm:spPr/>
      <dgm:t>
        <a:bodyPr/>
        <a:lstStyle/>
        <a:p>
          <a:endParaRPr lang="ru-RU"/>
        </a:p>
      </dgm:t>
    </dgm:pt>
    <dgm:pt modelId="{FB7CD4CE-1C68-4826-9CCF-136395FE7737}" type="sibTrans" cxnId="{7495B282-EB6F-4484-81E6-B27ECD7FA93D}">
      <dgm:prSet/>
      <dgm:spPr/>
      <dgm:t>
        <a:bodyPr/>
        <a:lstStyle/>
        <a:p>
          <a:endParaRPr lang="ru-RU"/>
        </a:p>
      </dgm:t>
    </dgm:pt>
    <dgm:pt modelId="{14ABC2B3-56D0-4CE2-8908-5B8F6BDD427D}">
      <dgm:prSet/>
      <dgm:spPr/>
      <dgm:t>
        <a:bodyPr/>
        <a:lstStyle/>
        <a:p>
          <a:endParaRPr lang="ru-RU"/>
        </a:p>
      </dgm:t>
    </dgm:pt>
    <dgm:pt modelId="{394F8A82-B828-459D-84F2-B0BDE1DEF2F2}" type="parTrans" cxnId="{C48A1BBE-18FA-4A93-9EC2-4327FA66D577}">
      <dgm:prSet/>
      <dgm:spPr/>
      <dgm:t>
        <a:bodyPr/>
        <a:lstStyle/>
        <a:p>
          <a:endParaRPr lang="ru-RU"/>
        </a:p>
      </dgm:t>
    </dgm:pt>
    <dgm:pt modelId="{B35FC844-7147-46E1-BCC2-1A04DF3B8AEB}" type="sibTrans" cxnId="{C48A1BBE-18FA-4A93-9EC2-4327FA66D577}">
      <dgm:prSet/>
      <dgm:spPr/>
      <dgm:t>
        <a:bodyPr/>
        <a:lstStyle/>
        <a:p>
          <a:endParaRPr lang="ru-RU"/>
        </a:p>
      </dgm:t>
    </dgm:pt>
    <dgm:pt modelId="{3A3E3121-0D35-45AB-8BA2-7BE3C752CF2F}" type="pres">
      <dgm:prSet presAssocID="{4B89565E-5904-41F6-B13F-9BC08D5DEC86}" presName="arrowDiagram" presStyleCnt="0">
        <dgm:presLayoutVars>
          <dgm:chMax val="5"/>
          <dgm:dir/>
          <dgm:resizeHandles val="exact"/>
        </dgm:presLayoutVars>
      </dgm:prSet>
      <dgm:spPr/>
    </dgm:pt>
    <dgm:pt modelId="{486C02DB-97F0-47E5-AE41-DC8D2C1A3A07}" type="pres">
      <dgm:prSet presAssocID="{4B89565E-5904-41F6-B13F-9BC08D5DEC86}" presName="arrow" presStyleLbl="bgShp" presStyleIdx="0" presStyleCnt="1" custScaleX="105762" custScaleY="91175"/>
      <dgm:spPr/>
    </dgm:pt>
    <dgm:pt modelId="{3FB8D9BF-6390-4558-A771-FF27BC13679C}" type="pres">
      <dgm:prSet presAssocID="{4B89565E-5904-41F6-B13F-9BC08D5DEC86}" presName="arrowDiagram4" presStyleCnt="0"/>
      <dgm:spPr/>
    </dgm:pt>
    <dgm:pt modelId="{49AB1F06-67F9-4C9A-B494-2B434C7040BF}" type="pres">
      <dgm:prSet presAssocID="{F5080D61-89B5-4F05-A04E-731398146675}" presName="bullet4a" presStyleLbl="node1" presStyleIdx="0" presStyleCnt="4"/>
      <dgm:spPr/>
    </dgm:pt>
    <dgm:pt modelId="{05846817-5CB4-4F1B-A803-138D83F8350D}" type="pres">
      <dgm:prSet presAssocID="{F5080D61-89B5-4F05-A04E-731398146675}" presName="textBox4a" presStyleLbl="revTx" presStyleIdx="0" presStyleCnt="4" custScaleX="253017" custScaleY="68789">
        <dgm:presLayoutVars>
          <dgm:bulletEnabled val="1"/>
        </dgm:presLayoutVars>
      </dgm:prSet>
      <dgm:spPr/>
    </dgm:pt>
    <dgm:pt modelId="{8FBE2196-4E3B-451D-ABAB-8565D1C1428B}" type="pres">
      <dgm:prSet presAssocID="{44C0870B-B788-4202-924D-DC1B8BBB8EF3}" presName="bullet4b" presStyleLbl="node1" presStyleIdx="1" presStyleCnt="4"/>
      <dgm:spPr/>
    </dgm:pt>
    <dgm:pt modelId="{4C7C2C6E-0935-4800-9040-E1CBD884E9F4}" type="pres">
      <dgm:prSet presAssocID="{44C0870B-B788-4202-924D-DC1B8BBB8EF3}" presName="textBox4b" presStyleLbl="revTx" presStyleIdx="1" presStyleCnt="4">
        <dgm:presLayoutVars>
          <dgm:bulletEnabled val="1"/>
        </dgm:presLayoutVars>
      </dgm:prSet>
      <dgm:spPr/>
    </dgm:pt>
    <dgm:pt modelId="{E66DE684-9329-4FE3-985B-CB5A58EF6A51}" type="pres">
      <dgm:prSet presAssocID="{C4F3D5BD-19A6-431E-9F1A-0F697B462129}" presName="bullet4c" presStyleLbl="node1" presStyleIdx="2" presStyleCnt="4"/>
      <dgm:spPr/>
    </dgm:pt>
    <dgm:pt modelId="{8FCC2E5A-DE4A-47E7-8D94-231FA4E0FE7A}" type="pres">
      <dgm:prSet presAssocID="{C4F3D5BD-19A6-431E-9F1A-0F697B462129}" presName="textBox4c" presStyleLbl="revTx" presStyleIdx="2" presStyleCnt="4" custScaleX="332678" custScaleY="57393" custLinFactNeighborX="-5660" custLinFactNeighborY="-16465">
        <dgm:presLayoutVars>
          <dgm:bulletEnabled val="1"/>
        </dgm:presLayoutVars>
      </dgm:prSet>
      <dgm:spPr/>
    </dgm:pt>
    <dgm:pt modelId="{02C73BCB-6D48-4E49-8D7A-ED5ECA17C4CE}" type="pres">
      <dgm:prSet presAssocID="{14ABC2B3-56D0-4CE2-8908-5B8F6BDD427D}" presName="bullet4d" presStyleLbl="node1" presStyleIdx="3" presStyleCnt="4"/>
      <dgm:spPr/>
    </dgm:pt>
    <dgm:pt modelId="{095F3FB7-B084-40A9-A874-25EBCDB9FF61}" type="pres">
      <dgm:prSet presAssocID="{14ABC2B3-56D0-4CE2-8908-5B8F6BDD427D}" presName="textBox4d" presStyleLbl="revTx" presStyleIdx="3" presStyleCnt="4" custLinFactNeighborX="-21723" custLinFactNeighborY="-3242">
        <dgm:presLayoutVars>
          <dgm:bulletEnabled val="1"/>
        </dgm:presLayoutVars>
      </dgm:prSet>
      <dgm:spPr/>
    </dgm:pt>
  </dgm:ptLst>
  <dgm:cxnLst>
    <dgm:cxn modelId="{3EE5D507-3DFD-4B95-8B7A-7F5B7F10D2CD}" srcId="{4B89565E-5904-41F6-B13F-9BC08D5DEC86}" destId="{C4F3D5BD-19A6-431E-9F1A-0F697B462129}" srcOrd="2" destOrd="0" parTransId="{01AA0530-0E16-470A-9A4C-DCA10A5601EB}" sibTransId="{BF970041-27C2-4E95-9D38-A864729099E9}"/>
    <dgm:cxn modelId="{ABEEBA17-0E95-443F-A5D0-3DA710A27851}" srcId="{4B89565E-5904-41F6-B13F-9BC08D5DEC86}" destId="{F5080D61-89B5-4F05-A04E-731398146675}" srcOrd="0" destOrd="0" parTransId="{74D4115A-8387-4C3C-99DF-AE89856EB759}" sibTransId="{4330AF96-FDCE-46C3-B3E3-7F04A79C56DC}"/>
    <dgm:cxn modelId="{86CF6C3C-5BE4-4271-801F-B0B4FE89E833}" type="presOf" srcId="{C4F3D5BD-19A6-431E-9F1A-0F697B462129}" destId="{8FCC2E5A-DE4A-47E7-8D94-231FA4E0FE7A}" srcOrd="0" destOrd="0" presId="urn:microsoft.com/office/officeart/2005/8/layout/arrow2"/>
    <dgm:cxn modelId="{0282176A-FE13-4A2B-A870-B7C55B7A79DE}" type="presOf" srcId="{14ABC2B3-56D0-4CE2-8908-5B8F6BDD427D}" destId="{095F3FB7-B084-40A9-A874-25EBCDB9FF61}" srcOrd="0" destOrd="0" presId="urn:microsoft.com/office/officeart/2005/8/layout/arrow2"/>
    <dgm:cxn modelId="{7495B282-EB6F-4484-81E6-B27ECD7FA93D}" srcId="{4B89565E-5904-41F6-B13F-9BC08D5DEC86}" destId="{44C0870B-B788-4202-924D-DC1B8BBB8EF3}" srcOrd="1" destOrd="0" parTransId="{79A68562-90EE-4584-A3CC-53F8B58B69EE}" sibTransId="{FB7CD4CE-1C68-4826-9CCF-136395FE7737}"/>
    <dgm:cxn modelId="{A0C050B2-7DD5-4E3B-A6BC-711CED2F652D}" type="presOf" srcId="{44C0870B-B788-4202-924D-DC1B8BBB8EF3}" destId="{4C7C2C6E-0935-4800-9040-E1CBD884E9F4}" srcOrd="0" destOrd="0" presId="urn:microsoft.com/office/officeart/2005/8/layout/arrow2"/>
    <dgm:cxn modelId="{C48A1BBE-18FA-4A93-9EC2-4327FA66D577}" srcId="{4B89565E-5904-41F6-B13F-9BC08D5DEC86}" destId="{14ABC2B3-56D0-4CE2-8908-5B8F6BDD427D}" srcOrd="3" destOrd="0" parTransId="{394F8A82-B828-459D-84F2-B0BDE1DEF2F2}" sibTransId="{B35FC844-7147-46E1-BCC2-1A04DF3B8AEB}"/>
    <dgm:cxn modelId="{0441AAC6-882C-4E4D-A8B8-AE6400F9C3D9}" type="presOf" srcId="{F5080D61-89B5-4F05-A04E-731398146675}" destId="{05846817-5CB4-4F1B-A803-138D83F8350D}" srcOrd="0" destOrd="0" presId="urn:microsoft.com/office/officeart/2005/8/layout/arrow2"/>
    <dgm:cxn modelId="{F406D6FB-BAE9-42C7-A5AB-DA69756E7C6A}" type="presOf" srcId="{4B89565E-5904-41F6-B13F-9BC08D5DEC86}" destId="{3A3E3121-0D35-45AB-8BA2-7BE3C752CF2F}" srcOrd="0" destOrd="0" presId="urn:microsoft.com/office/officeart/2005/8/layout/arrow2"/>
    <dgm:cxn modelId="{E7814A8E-61DF-4A58-8BE6-2B738BAB17B3}" type="presParOf" srcId="{3A3E3121-0D35-45AB-8BA2-7BE3C752CF2F}" destId="{486C02DB-97F0-47E5-AE41-DC8D2C1A3A07}" srcOrd="0" destOrd="0" presId="urn:microsoft.com/office/officeart/2005/8/layout/arrow2"/>
    <dgm:cxn modelId="{068E3321-879D-4266-BD89-8F97E9995083}" type="presParOf" srcId="{3A3E3121-0D35-45AB-8BA2-7BE3C752CF2F}" destId="{3FB8D9BF-6390-4558-A771-FF27BC13679C}" srcOrd="1" destOrd="0" presId="urn:microsoft.com/office/officeart/2005/8/layout/arrow2"/>
    <dgm:cxn modelId="{1A4F1630-ACE9-47EE-B130-92C56C4A627F}" type="presParOf" srcId="{3FB8D9BF-6390-4558-A771-FF27BC13679C}" destId="{49AB1F06-67F9-4C9A-B494-2B434C7040BF}" srcOrd="0" destOrd="0" presId="urn:microsoft.com/office/officeart/2005/8/layout/arrow2"/>
    <dgm:cxn modelId="{4AE75524-29F6-4752-A8E2-7CAD31DF20AE}" type="presParOf" srcId="{3FB8D9BF-6390-4558-A771-FF27BC13679C}" destId="{05846817-5CB4-4F1B-A803-138D83F8350D}" srcOrd="1" destOrd="0" presId="urn:microsoft.com/office/officeart/2005/8/layout/arrow2"/>
    <dgm:cxn modelId="{5D0E9828-BAD8-4CB7-BF3E-BA46497A89D1}" type="presParOf" srcId="{3FB8D9BF-6390-4558-A771-FF27BC13679C}" destId="{8FBE2196-4E3B-451D-ABAB-8565D1C1428B}" srcOrd="2" destOrd="0" presId="urn:microsoft.com/office/officeart/2005/8/layout/arrow2"/>
    <dgm:cxn modelId="{3AFB4363-C948-4724-B2B8-31B115EF5EA2}" type="presParOf" srcId="{3FB8D9BF-6390-4558-A771-FF27BC13679C}" destId="{4C7C2C6E-0935-4800-9040-E1CBD884E9F4}" srcOrd="3" destOrd="0" presId="urn:microsoft.com/office/officeart/2005/8/layout/arrow2"/>
    <dgm:cxn modelId="{605B024A-090A-4DAC-8253-B44E6B1799DC}" type="presParOf" srcId="{3FB8D9BF-6390-4558-A771-FF27BC13679C}" destId="{E66DE684-9329-4FE3-985B-CB5A58EF6A51}" srcOrd="4" destOrd="0" presId="urn:microsoft.com/office/officeart/2005/8/layout/arrow2"/>
    <dgm:cxn modelId="{3CCD8367-62F7-45A1-8BCE-29C45E94D773}" type="presParOf" srcId="{3FB8D9BF-6390-4558-A771-FF27BC13679C}" destId="{8FCC2E5A-DE4A-47E7-8D94-231FA4E0FE7A}" srcOrd="5" destOrd="0" presId="urn:microsoft.com/office/officeart/2005/8/layout/arrow2"/>
    <dgm:cxn modelId="{F9FAFA4B-A9BB-489A-8165-EAFD4B2A1414}" type="presParOf" srcId="{3FB8D9BF-6390-4558-A771-FF27BC13679C}" destId="{02C73BCB-6D48-4E49-8D7A-ED5ECA17C4CE}" srcOrd="6" destOrd="0" presId="urn:microsoft.com/office/officeart/2005/8/layout/arrow2"/>
    <dgm:cxn modelId="{A95301D6-C17A-4992-930F-097CDEA0B957}" type="presParOf" srcId="{3FB8D9BF-6390-4558-A771-FF27BC13679C}" destId="{095F3FB7-B084-40A9-A874-25EBCDB9FF61}" srcOrd="7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6C02DB-97F0-47E5-AE41-DC8D2C1A3A07}">
      <dsp:nvSpPr>
        <dsp:cNvPr id="0" name=""/>
        <dsp:cNvSpPr/>
      </dsp:nvSpPr>
      <dsp:spPr>
        <a:xfrm>
          <a:off x="838873" y="62650"/>
          <a:ext cx="4805251" cy="2589060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AB1F06-67F9-4C9A-B494-2B434C7040BF}">
      <dsp:nvSpPr>
        <dsp:cNvPr id="0" name=""/>
        <dsp:cNvSpPr/>
      </dsp:nvSpPr>
      <dsp:spPr>
        <a:xfrm>
          <a:off x="1417301" y="2048921"/>
          <a:ext cx="104499" cy="10449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846817-5CB4-4F1B-A803-138D83F8350D}">
      <dsp:nvSpPr>
        <dsp:cNvPr id="0" name=""/>
        <dsp:cNvSpPr/>
      </dsp:nvSpPr>
      <dsp:spPr>
        <a:xfrm>
          <a:off x="875132" y="2206639"/>
          <a:ext cx="1965768" cy="4649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372" tIns="0" rIns="0" bIns="0" numCol="1" spcCol="1270" anchor="t" anchorCtr="0">
          <a:noAutofit/>
        </a:bodyPr>
        <a:lstStyle/>
        <a:p>
          <a:pPr marL="0" lvl="0" indent="0" algn="ctr" defTabSz="800100" rtl="0" fontAlgn="base">
            <a:lnSpc>
              <a:spcPct val="90000"/>
            </a:lnSpc>
            <a:spcBef>
              <a:spcPct val="0"/>
            </a:spcBef>
            <a:spcAft>
              <a:spcPct val="0"/>
            </a:spcAft>
            <a:buNone/>
          </a:pPr>
          <a:r>
            <a:rPr lang="ru-RU" sz="1800" b="1" kern="1200" dirty="0">
              <a:solidFill>
                <a:srgbClr val="C00000"/>
              </a:solidFill>
              <a:latin typeface="Tahoma" pitchFamily="34" charset="0"/>
              <a:ea typeface="+mj-ea"/>
              <a:cs typeface="Tahoma" pitchFamily="34" charset="0"/>
            </a:rPr>
            <a:t>Педагог</a:t>
          </a:r>
        </a:p>
      </dsp:txBody>
      <dsp:txXfrm>
        <a:off x="875132" y="2206639"/>
        <a:ext cx="1965768" cy="464903"/>
      </dsp:txXfrm>
    </dsp:sp>
    <dsp:sp modelId="{8FBE2196-4E3B-451D-ABAB-8565D1C1428B}">
      <dsp:nvSpPr>
        <dsp:cNvPr id="0" name=""/>
        <dsp:cNvSpPr/>
      </dsp:nvSpPr>
      <dsp:spPr>
        <a:xfrm>
          <a:off x="2155613" y="1388416"/>
          <a:ext cx="181738" cy="18173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7C2C6E-0935-4800-9040-E1CBD884E9F4}">
      <dsp:nvSpPr>
        <dsp:cNvPr id="0" name=""/>
        <dsp:cNvSpPr/>
      </dsp:nvSpPr>
      <dsp:spPr>
        <a:xfrm>
          <a:off x="2246482" y="1479285"/>
          <a:ext cx="954126" cy="12977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299" tIns="0" rIns="0" bIns="0" numCol="1" spcCol="1270" anchor="t" anchorCtr="0">
          <a:noAutofit/>
        </a:bodyPr>
        <a:lstStyle/>
        <a:p>
          <a:pPr marL="0" lvl="0" indent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6500" kern="1200"/>
        </a:p>
      </dsp:txBody>
      <dsp:txXfrm>
        <a:off x="2246482" y="1479285"/>
        <a:ext cx="954126" cy="1297725"/>
      </dsp:txXfrm>
    </dsp:sp>
    <dsp:sp modelId="{E66DE684-9329-4FE3-985B-CB5A58EF6A51}">
      <dsp:nvSpPr>
        <dsp:cNvPr id="0" name=""/>
        <dsp:cNvSpPr/>
      </dsp:nvSpPr>
      <dsp:spPr>
        <a:xfrm>
          <a:off x="3098380" y="901698"/>
          <a:ext cx="240803" cy="24080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CC2E5A-DE4A-47E7-8D94-231FA4E0FE7A}">
      <dsp:nvSpPr>
        <dsp:cNvPr id="0" name=""/>
        <dsp:cNvSpPr/>
      </dsp:nvSpPr>
      <dsp:spPr>
        <a:xfrm>
          <a:off x="2054757" y="1107011"/>
          <a:ext cx="3174167" cy="10071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597" tIns="0" rIns="0" bIns="0" numCol="1" spcCol="1270" anchor="t" anchorCtr="0">
          <a:noAutofit/>
        </a:bodyPr>
        <a:lstStyle/>
        <a:p>
          <a:pPr marL="0" lvl="0" indent="0" algn="ctr" defTabSz="914400" rtl="0" eaLnBrk="1" fontAlgn="base" latinLnBrk="0" hangingPunct="1">
            <a:lnSpc>
              <a:spcPct val="90000"/>
            </a:lnSpc>
            <a:spcBef>
              <a:spcPct val="0"/>
            </a:spcBef>
            <a:spcAft>
              <a:spcPct val="0"/>
            </a:spcAft>
            <a:buNone/>
          </a:pPr>
          <a:r>
            <a:rPr lang="ru-RU" sz="1800" b="1" kern="1200" dirty="0">
              <a:solidFill>
                <a:srgbClr val="C00000"/>
              </a:solidFill>
              <a:latin typeface="Tahoma" pitchFamily="34" charset="0"/>
              <a:ea typeface="+mj-ea"/>
              <a:cs typeface="Tahoma" pitchFamily="34" charset="0"/>
            </a:rPr>
            <a:t>Муниципальный район</a:t>
          </a:r>
          <a:endParaRPr lang="en-US" sz="2000" b="1" kern="1200" dirty="0">
            <a:solidFill>
              <a:schemeClr val="tx1">
                <a:lumMod val="65000"/>
                <a:lumOff val="35000"/>
              </a:schemeClr>
            </a:solidFill>
            <a:latin typeface="Tahoma" pitchFamily="34" charset="0"/>
            <a:ea typeface="Tahoma" pitchFamily="34" charset="0"/>
            <a:cs typeface="Tahoma" pitchFamily="34" charset="0"/>
          </a:endParaRPr>
        </a:p>
        <a:p>
          <a:pPr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000" kern="1200" dirty="0"/>
        </a:p>
      </dsp:txBody>
      <dsp:txXfrm>
        <a:off x="2054757" y="1107011"/>
        <a:ext cx="3174167" cy="1007195"/>
      </dsp:txXfrm>
    </dsp:sp>
    <dsp:sp modelId="{02C73BCB-6D48-4E49-8D7A-ED5ECA17C4CE}">
      <dsp:nvSpPr>
        <dsp:cNvPr id="0" name=""/>
        <dsp:cNvSpPr/>
      </dsp:nvSpPr>
      <dsp:spPr>
        <a:xfrm>
          <a:off x="4125202" y="579681"/>
          <a:ext cx="322585" cy="32258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5F3FB7-B084-40A9-A874-25EBCDB9FF61}">
      <dsp:nvSpPr>
        <dsp:cNvPr id="0" name=""/>
        <dsp:cNvSpPr/>
      </dsp:nvSpPr>
      <dsp:spPr>
        <a:xfrm>
          <a:off x="4079229" y="674965"/>
          <a:ext cx="954126" cy="20360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931" tIns="0" rIns="0" bIns="0" numCol="1" spcCol="1270" anchor="t" anchorCtr="0">
          <a:noAutofit/>
        </a:bodyPr>
        <a:lstStyle/>
        <a:p>
          <a:pPr marL="0" lvl="0" indent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6500" kern="1200"/>
        </a:p>
      </dsp:txBody>
      <dsp:txXfrm>
        <a:off x="4079229" y="674965"/>
        <a:ext cx="954126" cy="203603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6C02DB-97F0-47E5-AE41-DC8D2C1A3A07}">
      <dsp:nvSpPr>
        <dsp:cNvPr id="0" name=""/>
        <dsp:cNvSpPr/>
      </dsp:nvSpPr>
      <dsp:spPr>
        <a:xfrm>
          <a:off x="838873" y="62650"/>
          <a:ext cx="4805251" cy="2589060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AB1F06-67F9-4C9A-B494-2B434C7040BF}">
      <dsp:nvSpPr>
        <dsp:cNvPr id="0" name=""/>
        <dsp:cNvSpPr/>
      </dsp:nvSpPr>
      <dsp:spPr>
        <a:xfrm>
          <a:off x="1417301" y="2048921"/>
          <a:ext cx="104499" cy="10449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846817-5CB4-4F1B-A803-138D83F8350D}">
      <dsp:nvSpPr>
        <dsp:cNvPr id="0" name=""/>
        <dsp:cNvSpPr/>
      </dsp:nvSpPr>
      <dsp:spPr>
        <a:xfrm>
          <a:off x="875132" y="2206639"/>
          <a:ext cx="1965768" cy="4649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372" tIns="0" rIns="0" bIns="0" numCol="1" spcCol="1270" anchor="t" anchorCtr="0">
          <a:noAutofit/>
        </a:bodyPr>
        <a:lstStyle/>
        <a:p>
          <a:pPr marL="0" lvl="0" indent="0" algn="ctr" defTabSz="800100" rtl="0" fontAlgn="base">
            <a:lnSpc>
              <a:spcPct val="90000"/>
            </a:lnSpc>
            <a:spcBef>
              <a:spcPct val="0"/>
            </a:spcBef>
            <a:spcAft>
              <a:spcPct val="0"/>
            </a:spcAft>
            <a:buNone/>
          </a:pPr>
          <a:r>
            <a:rPr lang="ru-RU" sz="1800" b="1" kern="1200" dirty="0">
              <a:solidFill>
                <a:srgbClr val="C00000"/>
              </a:solidFill>
              <a:latin typeface="Tahoma" pitchFamily="34" charset="0"/>
              <a:ea typeface="+mj-ea"/>
              <a:cs typeface="Tahoma" pitchFamily="34" charset="0"/>
            </a:rPr>
            <a:t>Педагог</a:t>
          </a:r>
        </a:p>
      </dsp:txBody>
      <dsp:txXfrm>
        <a:off x="875132" y="2206639"/>
        <a:ext cx="1965768" cy="464903"/>
      </dsp:txXfrm>
    </dsp:sp>
    <dsp:sp modelId="{8FBE2196-4E3B-451D-ABAB-8565D1C1428B}">
      <dsp:nvSpPr>
        <dsp:cNvPr id="0" name=""/>
        <dsp:cNvSpPr/>
      </dsp:nvSpPr>
      <dsp:spPr>
        <a:xfrm>
          <a:off x="2155613" y="1388416"/>
          <a:ext cx="181738" cy="18173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7C2C6E-0935-4800-9040-E1CBD884E9F4}">
      <dsp:nvSpPr>
        <dsp:cNvPr id="0" name=""/>
        <dsp:cNvSpPr/>
      </dsp:nvSpPr>
      <dsp:spPr>
        <a:xfrm>
          <a:off x="2246482" y="1479285"/>
          <a:ext cx="954126" cy="12977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299" tIns="0" rIns="0" bIns="0" numCol="1" spcCol="1270" anchor="t" anchorCtr="0">
          <a:noAutofit/>
        </a:bodyPr>
        <a:lstStyle/>
        <a:p>
          <a:pPr marL="0" lvl="0" indent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6500" kern="1200"/>
        </a:p>
      </dsp:txBody>
      <dsp:txXfrm>
        <a:off x="2246482" y="1479285"/>
        <a:ext cx="954126" cy="1297725"/>
      </dsp:txXfrm>
    </dsp:sp>
    <dsp:sp modelId="{E66DE684-9329-4FE3-985B-CB5A58EF6A51}">
      <dsp:nvSpPr>
        <dsp:cNvPr id="0" name=""/>
        <dsp:cNvSpPr/>
      </dsp:nvSpPr>
      <dsp:spPr>
        <a:xfrm>
          <a:off x="3098380" y="901698"/>
          <a:ext cx="240803" cy="24080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CC2E5A-DE4A-47E7-8D94-231FA4E0FE7A}">
      <dsp:nvSpPr>
        <dsp:cNvPr id="0" name=""/>
        <dsp:cNvSpPr/>
      </dsp:nvSpPr>
      <dsp:spPr>
        <a:xfrm>
          <a:off x="2054757" y="1107011"/>
          <a:ext cx="3174167" cy="10071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597" tIns="0" rIns="0" bIns="0" numCol="1" spcCol="1270" anchor="t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000" kern="1200" dirty="0"/>
        </a:p>
      </dsp:txBody>
      <dsp:txXfrm>
        <a:off x="2054757" y="1107011"/>
        <a:ext cx="3174167" cy="1007195"/>
      </dsp:txXfrm>
    </dsp:sp>
    <dsp:sp modelId="{02C73BCB-6D48-4E49-8D7A-ED5ECA17C4CE}">
      <dsp:nvSpPr>
        <dsp:cNvPr id="0" name=""/>
        <dsp:cNvSpPr/>
      </dsp:nvSpPr>
      <dsp:spPr>
        <a:xfrm>
          <a:off x="4125202" y="579681"/>
          <a:ext cx="322585" cy="32258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5F3FB7-B084-40A9-A874-25EBCDB9FF61}">
      <dsp:nvSpPr>
        <dsp:cNvPr id="0" name=""/>
        <dsp:cNvSpPr/>
      </dsp:nvSpPr>
      <dsp:spPr>
        <a:xfrm>
          <a:off x="4079229" y="674965"/>
          <a:ext cx="954126" cy="20360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931" tIns="0" rIns="0" bIns="0" numCol="1" spcCol="1270" anchor="t" anchorCtr="0">
          <a:noAutofit/>
        </a:bodyPr>
        <a:lstStyle/>
        <a:p>
          <a:pPr marL="0" lvl="0" indent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6500" kern="1200"/>
        </a:p>
      </dsp:txBody>
      <dsp:txXfrm>
        <a:off x="4079229" y="674965"/>
        <a:ext cx="954126" cy="20360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BBDBD5-C358-44B7-9C83-18FF11E108D8}" type="datetimeFigureOut">
              <a:rPr lang="ru-RU" smtClean="0"/>
              <a:t>21.09.2023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3D4812-35C8-49C5-9781-AFB5EB3B1B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13958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CE025F-FCF4-4348-8CFC-DDF6049B2EB0}" type="datetimeFigureOut">
              <a:rPr lang="ru-RU" smtClean="0"/>
              <a:t>21.09.2023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220D02-972B-4664-8345-4A3EFEBDE4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68262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4A79B9-795D-4F33-951B-5918FBFCB101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1116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4A79B9-795D-4F33-951B-5918FBFCB101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80755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55">
              <a:defRPr/>
            </a:pPr>
            <a:fld id="{2FD79353-59B3-41D4-A1A9-DC36E0CFDD1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21.09.2023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55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55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08507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55">
              <a:defRPr/>
            </a:pPr>
            <a:fld id="{B88692BE-808A-414F-AD5F-AEE5D3A9CEA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21.09.2023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55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55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247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55">
              <a:defRPr/>
            </a:pPr>
            <a:fld id="{95E358C6-E46C-428F-ABEE-3593A2D0797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21.09.2023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55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55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97574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55">
              <a:defRPr/>
            </a:pPr>
            <a:fld id="{3B2A0A5D-9805-43FA-9255-6400C57A3AC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21.09.2023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55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55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15071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7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5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06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41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55">
              <a:defRPr/>
            </a:pPr>
            <a:fld id="{5615774A-4755-4C13-96F3-4FC371D4284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21.09.2023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55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55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37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55">
              <a:defRPr/>
            </a:pPr>
            <a:fld id="{0ABD3466-641E-44E7-9A05-B89B6B0207E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21.09.2023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55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55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98844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4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4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55">
              <a:defRPr/>
            </a:pPr>
            <a:fld id="{CB4EFC2D-38A6-4D8B-8B37-4B7EC6CF721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21.09.2023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55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55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94910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55">
              <a:defRPr/>
            </a:pPr>
            <a:fld id="{68AE3D3D-E080-4E59-8BE3-528D038019C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21.09.2023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55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55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38442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55">
              <a:defRPr/>
            </a:pPr>
            <a:fld id="{8E10920C-B0CF-4CB3-A3D4-8DD2C3948F8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21.09.2023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55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55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51020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9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178" indent="0">
              <a:buNone/>
              <a:defRPr sz="1200"/>
            </a:lvl2pPr>
            <a:lvl3pPr marL="914355" indent="0">
              <a:buNone/>
              <a:defRPr sz="1000"/>
            </a:lvl3pPr>
            <a:lvl4pPr marL="1371532" indent="0">
              <a:buNone/>
              <a:defRPr sz="900"/>
            </a:lvl4pPr>
            <a:lvl5pPr marL="1828709" indent="0">
              <a:buNone/>
              <a:defRPr sz="900"/>
            </a:lvl5pPr>
            <a:lvl6pPr marL="2285886" indent="0">
              <a:buNone/>
              <a:defRPr sz="900"/>
            </a:lvl6pPr>
            <a:lvl7pPr marL="2743064" indent="0">
              <a:buNone/>
              <a:defRPr sz="900"/>
            </a:lvl7pPr>
            <a:lvl8pPr marL="3200240" indent="0">
              <a:buNone/>
              <a:defRPr sz="900"/>
            </a:lvl8pPr>
            <a:lvl9pPr marL="3657418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55">
              <a:defRPr/>
            </a:pPr>
            <a:fld id="{7D67A621-1EA3-4D43-B93C-E3EAB5876F0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21.09.2023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55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55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97553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178" indent="0">
              <a:buNone/>
              <a:defRPr sz="2800"/>
            </a:lvl2pPr>
            <a:lvl3pPr marL="914355" indent="0">
              <a:buNone/>
              <a:defRPr sz="2400"/>
            </a:lvl3pPr>
            <a:lvl4pPr marL="1371532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4" indent="0">
              <a:buNone/>
              <a:defRPr sz="2000"/>
            </a:lvl7pPr>
            <a:lvl8pPr marL="3200240" indent="0">
              <a:buNone/>
              <a:defRPr sz="2000"/>
            </a:lvl8pPr>
            <a:lvl9pPr marL="3657418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178" indent="0">
              <a:buNone/>
              <a:defRPr sz="1200"/>
            </a:lvl2pPr>
            <a:lvl3pPr marL="914355" indent="0">
              <a:buNone/>
              <a:defRPr sz="1000"/>
            </a:lvl3pPr>
            <a:lvl4pPr marL="1371532" indent="0">
              <a:buNone/>
              <a:defRPr sz="900"/>
            </a:lvl4pPr>
            <a:lvl5pPr marL="1828709" indent="0">
              <a:buNone/>
              <a:defRPr sz="900"/>
            </a:lvl5pPr>
            <a:lvl6pPr marL="2285886" indent="0">
              <a:buNone/>
              <a:defRPr sz="900"/>
            </a:lvl6pPr>
            <a:lvl7pPr marL="2743064" indent="0">
              <a:buNone/>
              <a:defRPr sz="900"/>
            </a:lvl7pPr>
            <a:lvl8pPr marL="3200240" indent="0">
              <a:buNone/>
              <a:defRPr sz="900"/>
            </a:lvl8pPr>
            <a:lvl9pPr marL="3657418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55">
              <a:defRPr/>
            </a:pPr>
            <a:fld id="{91F271C5-520E-4302-A0B1-440D127E6EE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21.09.2023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55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55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60073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55">
              <a:defRPr/>
            </a:pPr>
            <a:fld id="{CBE867B1-6445-4213-9600-44A6D43D558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21.09.2023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55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55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4723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hf hdr="0" ftr="0" dt="0"/>
  <p:txStyles>
    <p:titleStyle>
      <a:lvl1pPr algn="ctr" defTabSz="914355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84" indent="-342884" algn="l" defTabSz="914355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13" indent="-285736" algn="l" defTabSz="914355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4" indent="-228588" algn="l" defTabSz="914355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8" algn="l" defTabSz="914355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7" indent="-228588" algn="l" defTabSz="914355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8" algn="l" defTabSz="91435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8" algn="l" defTabSz="91435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8" algn="l" defTabSz="91435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8" algn="l" defTabSz="91435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5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4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6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6.png"/><Relationship Id="rId4" Type="http://schemas.openxmlformats.org/officeDocument/2006/relationships/diagramLayout" Target="../diagrams/layout2.xml"/><Relationship Id="rId9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54160" y="1504335"/>
            <a:ext cx="6732639" cy="1570703"/>
          </a:xfrm>
        </p:spPr>
        <p:txBody>
          <a:bodyPr>
            <a:noAutofit/>
          </a:bodyPr>
          <a:lstStyle/>
          <a:p>
            <a:br>
              <a:rPr lang="ru-RU" sz="3600" dirty="0">
                <a:solidFill>
                  <a:srgbClr val="002060"/>
                </a:solidFill>
              </a:rPr>
            </a:br>
            <a:br>
              <a:rPr lang="ru-RU" sz="3600" dirty="0">
                <a:solidFill>
                  <a:srgbClr val="002060"/>
                </a:solidFill>
              </a:rPr>
            </a:br>
            <a:r>
              <a:rPr lang="ru-RU" sz="3600" dirty="0">
                <a:solidFill>
                  <a:srgbClr val="002060"/>
                </a:solidFill>
              </a:rPr>
              <a:t>СОВЕРШЕНСТВОВАНИЕ</a:t>
            </a:r>
            <a:br>
              <a:rPr lang="ru-RU" sz="3600" dirty="0">
                <a:solidFill>
                  <a:srgbClr val="002060"/>
                </a:solidFill>
              </a:rPr>
            </a:br>
            <a:r>
              <a:rPr lang="ru-RU" sz="3600" dirty="0">
                <a:solidFill>
                  <a:srgbClr val="002060"/>
                </a:solidFill>
              </a:rPr>
              <a:t> СИСТЕМЫ АТТЕСТАЦИИ</a:t>
            </a:r>
            <a:br>
              <a:rPr lang="ru-RU" sz="3600" dirty="0">
                <a:solidFill>
                  <a:srgbClr val="002060"/>
                </a:solidFill>
              </a:rPr>
            </a:br>
            <a:br>
              <a:rPr lang="ru-RU" sz="3600" dirty="0">
                <a:solidFill>
                  <a:srgbClr val="002060"/>
                </a:solidFill>
              </a:rPr>
            </a:b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55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5857" y="170514"/>
            <a:ext cx="2064543" cy="123550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231" y="305901"/>
            <a:ext cx="2214535" cy="964731"/>
          </a:xfrm>
          <a:prstGeom prst="rect">
            <a:avLst/>
          </a:prstGeom>
        </p:spPr>
      </p:pic>
      <p:sp>
        <p:nvSpPr>
          <p:cNvPr id="8" name="Объект 7">
            <a:extLst>
              <a:ext uri="{FF2B5EF4-FFF2-40B4-BE49-F238E27FC236}">
                <a16:creationId xmlns:a16="http://schemas.microsoft.com/office/drawing/2014/main" id="{AFC8CD48-1176-432C-867F-25830ABFE5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02954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485900" y="535767"/>
            <a:ext cx="6172200" cy="527462"/>
          </a:xfrm>
        </p:spPr>
        <p:txBody>
          <a:bodyPr anchor="ctr">
            <a:normAutofit fontScale="90000"/>
          </a:bodyPr>
          <a:lstStyle/>
          <a:p>
            <a:br>
              <a:rPr lang="ru-RU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32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Перечень документов для претендентов </a:t>
            </a:r>
            <a:br>
              <a:rPr lang="ru-RU" sz="232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32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 новые категории</a:t>
            </a:r>
            <a:br>
              <a:rPr lang="ru-RU" sz="232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sz="232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075" dirty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sp>
        <p:nvSpPr>
          <p:cNvPr id="96259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736501" y="1403312"/>
            <a:ext cx="8075240" cy="3394472"/>
          </a:xfrm>
        </p:spPr>
        <p:txBody>
          <a:bodyPr>
            <a:normAutofit/>
          </a:bodyPr>
          <a:lstStyle/>
          <a:p>
            <a:pPr marL="273844" indent="-211931">
              <a:lnSpc>
                <a:spcPct val="80000"/>
              </a:lnSpc>
            </a:pPr>
            <a:endParaRPr lang="ru-RU" sz="1275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3844" indent="-211931">
              <a:lnSpc>
                <a:spcPct val="80000"/>
              </a:lnSpc>
            </a:pPr>
            <a:endParaRPr lang="ru-RU" sz="1275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125" indent="-282575" algn="ctr">
              <a:lnSpc>
                <a:spcPct val="80000"/>
              </a:lnSpc>
            </a:pPr>
            <a:r>
              <a:rPr lang="ru-RU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Заявление (электронно)</a:t>
            </a:r>
          </a:p>
          <a:p>
            <a:pPr marL="365125" indent="-282575" algn="ctr">
              <a:lnSpc>
                <a:spcPct val="80000"/>
              </a:lnSpc>
            </a:pPr>
            <a:r>
              <a:rPr lang="ru-RU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Карта результативности профессиональной деятельности </a:t>
            </a:r>
          </a:p>
          <a:p>
            <a:pPr marL="365125" indent="-282575" algn="ctr">
              <a:lnSpc>
                <a:spcPct val="80000"/>
              </a:lnSpc>
            </a:pPr>
            <a:r>
              <a:rPr lang="ru-RU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Экспертное заключение</a:t>
            </a:r>
          </a:p>
          <a:p>
            <a:pPr marL="365125" indent="-282575" algn="ctr">
              <a:lnSpc>
                <a:spcPct val="80000"/>
              </a:lnSpc>
            </a:pPr>
            <a:r>
              <a:rPr lang="ru-RU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Ходатайство работодателя</a:t>
            </a:r>
          </a:p>
          <a:p>
            <a:pPr marL="273844" indent="-211931">
              <a:lnSpc>
                <a:spcPct val="80000"/>
              </a:lnSpc>
              <a:buNone/>
            </a:pPr>
            <a:endParaRPr lang="ru-RU" sz="1800" dirty="0">
              <a:latin typeface="Arial" charset="0"/>
            </a:endParaRPr>
          </a:p>
          <a:p>
            <a:pPr marL="273844" indent="-211931">
              <a:lnSpc>
                <a:spcPct val="80000"/>
              </a:lnSpc>
            </a:pPr>
            <a:endParaRPr lang="ru-RU" sz="1500" b="1" dirty="0">
              <a:latin typeface="Arial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47004" t="40501" r="31623" b="34656"/>
          <a:stretch/>
        </p:blipFill>
        <p:spPr>
          <a:xfrm>
            <a:off x="736501" y="144585"/>
            <a:ext cx="749399" cy="508519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3307" y="195684"/>
            <a:ext cx="1207113" cy="524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0227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485900" y="535767"/>
            <a:ext cx="6172200" cy="527462"/>
          </a:xfrm>
        </p:spPr>
        <p:txBody>
          <a:bodyPr anchor="ctr">
            <a:normAutofit fontScale="90000"/>
          </a:bodyPr>
          <a:lstStyle/>
          <a:p>
            <a:br>
              <a:rPr lang="ru-RU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32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Перечень документов для тех, кто проходит упрощенную аттестацию</a:t>
            </a:r>
            <a:br>
              <a:rPr lang="ru-RU" sz="232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sz="232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075" dirty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sp>
        <p:nvSpPr>
          <p:cNvPr id="96259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611560" y="1574223"/>
            <a:ext cx="8075240" cy="3394472"/>
          </a:xfrm>
        </p:spPr>
        <p:txBody>
          <a:bodyPr>
            <a:normAutofit/>
          </a:bodyPr>
          <a:lstStyle/>
          <a:p>
            <a:pPr marL="273844" indent="-211931">
              <a:lnSpc>
                <a:spcPct val="80000"/>
              </a:lnSpc>
            </a:pPr>
            <a:endParaRPr lang="ru-RU" sz="1275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3844" indent="-211931">
              <a:lnSpc>
                <a:spcPct val="80000"/>
              </a:lnSpc>
            </a:pPr>
            <a:endParaRPr lang="ru-RU" sz="1275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125" indent="-282575" algn="ctr">
              <a:lnSpc>
                <a:spcPct val="80000"/>
              </a:lnSpc>
            </a:pPr>
            <a:r>
              <a:rPr lang="ru-RU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Заявление (электронно)</a:t>
            </a:r>
          </a:p>
          <a:p>
            <a:pPr marL="365125" indent="-282575" algn="ctr">
              <a:lnSpc>
                <a:spcPct val="80000"/>
              </a:lnSpc>
            </a:pPr>
            <a:r>
              <a:rPr lang="ru-RU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Копия документа, подтверждающего упрощенность аттестации (удостоверения к награде, Дипломы и т.д.)</a:t>
            </a:r>
          </a:p>
          <a:p>
            <a:pPr marL="273844" indent="-211931">
              <a:lnSpc>
                <a:spcPct val="80000"/>
              </a:lnSpc>
              <a:buNone/>
            </a:pPr>
            <a:endParaRPr lang="ru-RU" sz="1800" dirty="0">
              <a:latin typeface="Arial" charset="0"/>
            </a:endParaRPr>
          </a:p>
          <a:p>
            <a:pPr marL="273844" indent="-211931">
              <a:lnSpc>
                <a:spcPct val="80000"/>
              </a:lnSpc>
            </a:pPr>
            <a:endParaRPr lang="ru-RU" sz="1500" b="1" dirty="0">
              <a:latin typeface="Arial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47004" t="40501" r="31623" b="34656"/>
          <a:stretch/>
        </p:blipFill>
        <p:spPr>
          <a:xfrm>
            <a:off x="736501" y="144585"/>
            <a:ext cx="749399" cy="508519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3307" y="195684"/>
            <a:ext cx="1207113" cy="524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6240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Номер слайда 5"/>
          <p:cNvSpPr txBox="1">
            <a:spLocks noGrp="1"/>
          </p:cNvSpPr>
          <p:nvPr/>
        </p:nvSpPr>
        <p:spPr bwMode="auto">
          <a:xfrm>
            <a:off x="6057900" y="4683919"/>
            <a:ext cx="1485900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832F9BC1-B798-4E24-907C-6FD5CAB79D13}" type="slidenum">
              <a:rPr lang="ru-RU" sz="900">
                <a:latin typeface="Verdana" pitchFamily="34" charset="0"/>
              </a:rPr>
              <a:pPr algn="r"/>
              <a:t>12</a:t>
            </a:fld>
            <a:endParaRPr lang="ru-RU" sz="900">
              <a:latin typeface="Verdana" pitchFamily="34" charset="0"/>
            </a:endParaRPr>
          </a:p>
        </p:txBody>
      </p:sp>
      <p:sp>
        <p:nvSpPr>
          <p:cNvPr id="5529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237059" y="415704"/>
            <a:ext cx="6669881" cy="522701"/>
          </a:xfrm>
        </p:spPr>
        <p:txBody>
          <a:bodyPr anchor="ctr">
            <a:normAutofit fontScale="90000"/>
          </a:bodyPr>
          <a:lstStyle/>
          <a:p>
            <a:b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                                                                                               </a:t>
            </a:r>
            <a:b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b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ru-RU" sz="24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ВАЖНО</a:t>
            </a:r>
            <a:br>
              <a:rPr lang="ru-RU" sz="24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br>
              <a:rPr lang="ru-RU" sz="20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0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25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47004" t="40501" r="31623" b="34656"/>
          <a:stretch/>
        </p:blipFill>
        <p:spPr>
          <a:xfrm>
            <a:off x="739184" y="107479"/>
            <a:ext cx="1380562" cy="93680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18818" y="267874"/>
            <a:ext cx="1207113" cy="52430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091044" y="1125200"/>
            <a:ext cx="751955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963" indent="0" algn="ctr">
              <a:buFont typeface="Wingdings 2" pitchFamily="18" charset="2"/>
              <a:buNone/>
            </a:pPr>
            <a:r>
              <a:rPr lang="ru-RU" sz="2000" b="1" dirty="0">
                <a:solidFill>
                  <a:srgbClr val="0033CC"/>
                </a:solidFill>
              </a:rPr>
              <a:t>При аттестации</a:t>
            </a:r>
            <a:br>
              <a:rPr lang="ru-RU" sz="2000" b="1" dirty="0">
                <a:solidFill>
                  <a:srgbClr val="0033CC"/>
                </a:solidFill>
              </a:rPr>
            </a:br>
            <a:r>
              <a:rPr lang="ru-RU" sz="2000" b="1" dirty="0">
                <a:solidFill>
                  <a:srgbClr val="0033CC"/>
                </a:solidFill>
              </a:rPr>
              <a:t> тестирование не проводится,</a:t>
            </a:r>
            <a:br>
              <a:rPr lang="ru-RU" sz="2000" b="1" dirty="0">
                <a:solidFill>
                  <a:srgbClr val="0033CC"/>
                </a:solidFill>
              </a:rPr>
            </a:br>
            <a:r>
              <a:rPr lang="ru-RU" sz="2000" b="1" dirty="0">
                <a:solidFill>
                  <a:srgbClr val="0033CC"/>
                </a:solidFill>
              </a:rPr>
              <a:t>результаты диагностики   педагогов в системе «Электронное образование»  при прохождении курсов повышения квалификации  могут быть вписаны  в карту результативности</a:t>
            </a:r>
          </a:p>
        </p:txBody>
      </p:sp>
    </p:spTree>
    <p:extLst>
      <p:ext uri="{BB962C8B-B14F-4D97-AF65-F5344CB8AC3E}">
        <p14:creationId xmlns:p14="http://schemas.microsoft.com/office/powerpoint/2010/main" val="39429268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Номер слайда 5"/>
          <p:cNvSpPr txBox="1">
            <a:spLocks noGrp="1"/>
          </p:cNvSpPr>
          <p:nvPr/>
        </p:nvSpPr>
        <p:spPr bwMode="auto">
          <a:xfrm>
            <a:off x="6057900" y="4683919"/>
            <a:ext cx="1485900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832F9BC1-B798-4E24-907C-6FD5CAB79D13}" type="slidenum">
              <a:rPr lang="ru-RU" sz="900">
                <a:latin typeface="Verdana" pitchFamily="34" charset="0"/>
              </a:rPr>
              <a:pPr algn="r"/>
              <a:t>13</a:t>
            </a:fld>
            <a:endParaRPr lang="ru-RU" sz="900">
              <a:latin typeface="Verdana" pitchFamily="34" charset="0"/>
            </a:endParaRPr>
          </a:p>
        </p:txBody>
      </p:sp>
      <p:sp>
        <p:nvSpPr>
          <p:cNvPr id="5529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473036" y="400425"/>
            <a:ext cx="5045782" cy="670531"/>
          </a:xfrm>
        </p:spPr>
        <p:txBody>
          <a:bodyPr anchor="ctr">
            <a:normAutofit fontScale="90000"/>
          </a:bodyPr>
          <a:lstStyle/>
          <a:p>
            <a:b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                                                                                               </a:t>
            </a:r>
            <a:b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b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ru-RU" sz="18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Сайт Министерства образования </a:t>
            </a:r>
            <a:br>
              <a:rPr lang="ru-RU" sz="18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ru-RU" sz="18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и науки Республики Татарстан</a:t>
            </a:r>
            <a:br>
              <a:rPr lang="ru-RU" sz="18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br>
              <a:rPr lang="ru-RU" sz="18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br>
              <a:rPr lang="ru-RU" sz="18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br>
              <a:rPr lang="ru-RU" sz="20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0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25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47004" t="40501" r="31623" b="34656"/>
          <a:stretch/>
        </p:blipFill>
        <p:spPr>
          <a:xfrm>
            <a:off x="739184" y="107479"/>
            <a:ext cx="1380562" cy="93680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18818" y="267874"/>
            <a:ext cx="1207113" cy="52430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091044" y="1125200"/>
            <a:ext cx="805295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963" indent="0" algn="ctr">
              <a:buFont typeface="Wingdings 2" pitchFamily="18" charset="2"/>
              <a:buNone/>
            </a:pPr>
            <a:r>
              <a:rPr lang="ru-RU" sz="2400" b="1" dirty="0">
                <a:solidFill>
                  <a:srgbClr val="0033CC"/>
                </a:solidFill>
              </a:rPr>
              <a:t>http//www.mon.tatar.ru</a:t>
            </a:r>
          </a:p>
          <a:p>
            <a:pPr marL="80963" indent="0" algn="ctr">
              <a:buFont typeface="Wingdings 2" pitchFamily="18" charset="2"/>
              <a:buNone/>
            </a:pPr>
            <a:r>
              <a:rPr lang="ru-RU" sz="2400" b="1" dirty="0">
                <a:solidFill>
                  <a:srgbClr val="0033CC"/>
                </a:solidFill>
              </a:rPr>
              <a:t>Раздел: «Деятельность» /Государственные услуги/Предоставление государственной услуги по педагогической аттестации/Нормативные документы/ Примерные формы аттестационных документов/ </a:t>
            </a:r>
            <a:r>
              <a:rPr lang="ru-RU" sz="2400" b="1" dirty="0" err="1">
                <a:solidFill>
                  <a:srgbClr val="0033CC"/>
                </a:solidFill>
              </a:rPr>
              <a:t>конт</a:t>
            </a:r>
            <a:r>
              <a:rPr lang="ru-RU" sz="2400" b="1" dirty="0">
                <a:solidFill>
                  <a:srgbClr val="0033CC"/>
                </a:solidFill>
              </a:rPr>
              <a:t>. тел.: (8843) 2949533 </a:t>
            </a:r>
          </a:p>
          <a:p>
            <a:pPr marL="80963" indent="0" algn="ctr">
              <a:buFont typeface="Wingdings 2" pitchFamily="18" charset="2"/>
              <a:buNone/>
            </a:pPr>
            <a:r>
              <a:rPr lang="ru-RU" sz="2400" b="1" dirty="0">
                <a:solidFill>
                  <a:srgbClr val="0033CC"/>
                </a:solidFill>
              </a:rPr>
              <a:t>служба технической поддержки по тел. 8 (843) 525-70-99; или письменно через раздел «Помощь».</a:t>
            </a:r>
          </a:p>
        </p:txBody>
      </p:sp>
    </p:spTree>
    <p:extLst>
      <p:ext uri="{BB962C8B-B14F-4D97-AF65-F5344CB8AC3E}">
        <p14:creationId xmlns:p14="http://schemas.microsoft.com/office/powerpoint/2010/main" val="48858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51364" y="684660"/>
            <a:ext cx="5278149" cy="600408"/>
          </a:xfrm>
        </p:spPr>
        <p:txBody>
          <a:bodyPr>
            <a:normAutofit/>
          </a:bodyPr>
          <a:lstStyle/>
          <a:p>
            <a:pPr algn="ctr"/>
            <a:r>
              <a:rPr lang="ru-RU" altLang="ru-RU" sz="2100" dirty="0">
                <a:solidFill>
                  <a:srgbClr val="002060"/>
                </a:solidFill>
                <a:latin typeface="Times New Roman" panose="02020603050405020304" pitchFamily="18" charset="0"/>
              </a:rPr>
              <a:t>Деятельность/Государственные услуги/</a:t>
            </a:r>
            <a:endParaRPr lang="ru-RU" sz="21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br>
              <a:rPr lang="ru-RU" altLang="ru-RU" sz="1500" b="1" dirty="0">
                <a:solidFill>
                  <a:srgbClr val="002060"/>
                </a:solidFill>
                <a:latin typeface="Times New Roman" panose="02020603050405020304" pitchFamily="18" charset="0"/>
              </a:rPr>
            </a:br>
            <a:br>
              <a:rPr lang="ru-RU" altLang="ru-RU" sz="1500" b="1" dirty="0">
                <a:solidFill>
                  <a:srgbClr val="002060"/>
                </a:solidFill>
                <a:latin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55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/>
              <a:t>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47004" t="40501" r="31623" b="34656"/>
          <a:stretch/>
        </p:blipFill>
        <p:spPr>
          <a:xfrm>
            <a:off x="2148441" y="157750"/>
            <a:ext cx="901640" cy="6118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4228" y="157751"/>
            <a:ext cx="1209517" cy="52690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309" y="1448734"/>
            <a:ext cx="7876309" cy="3507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1909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51364" y="838200"/>
            <a:ext cx="5278149" cy="803564"/>
          </a:xfrm>
        </p:spPr>
        <p:txBody>
          <a:bodyPr>
            <a:normAutofit/>
          </a:bodyPr>
          <a:lstStyle/>
          <a:p>
            <a:pPr algn="ctr"/>
            <a:r>
              <a:rPr lang="ru-RU" altLang="ru-RU" sz="2325" dirty="0">
                <a:solidFill>
                  <a:srgbClr val="002060"/>
                </a:solidFill>
                <a:latin typeface="Times New Roman" panose="02020603050405020304" pitchFamily="18" charset="0"/>
              </a:rPr>
              <a:t>Часто задаваемые вопросы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br>
              <a:rPr lang="ru-RU" altLang="ru-RU" sz="1500" b="1" dirty="0">
                <a:solidFill>
                  <a:srgbClr val="002060"/>
                </a:solidFill>
                <a:latin typeface="Times New Roman" panose="02020603050405020304" pitchFamily="18" charset="0"/>
              </a:rPr>
            </a:br>
            <a:br>
              <a:rPr lang="ru-RU" altLang="ru-RU" sz="1500" b="1" dirty="0">
                <a:solidFill>
                  <a:srgbClr val="002060"/>
                </a:solidFill>
                <a:latin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55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/>
              <a:t>15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47004" t="40501" r="31623" b="34656"/>
          <a:stretch/>
        </p:blipFill>
        <p:spPr>
          <a:xfrm>
            <a:off x="2148441" y="157750"/>
            <a:ext cx="901640" cy="6118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4228" y="157751"/>
            <a:ext cx="1209517" cy="52690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6054" y="1752323"/>
            <a:ext cx="4959928" cy="2789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3119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54160" y="1504335"/>
            <a:ext cx="6732639" cy="1570703"/>
          </a:xfrm>
        </p:spPr>
        <p:txBody>
          <a:bodyPr>
            <a:noAutofit/>
          </a:bodyPr>
          <a:lstStyle/>
          <a:p>
            <a:br>
              <a:rPr lang="ru-RU" sz="3600" dirty="0">
                <a:solidFill>
                  <a:srgbClr val="002060"/>
                </a:solidFill>
              </a:rPr>
            </a:br>
            <a:br>
              <a:rPr lang="ru-RU" sz="3600" dirty="0">
                <a:solidFill>
                  <a:srgbClr val="002060"/>
                </a:solidFill>
              </a:rPr>
            </a:br>
            <a:r>
              <a:rPr lang="ru-RU" sz="3600" dirty="0">
                <a:solidFill>
                  <a:srgbClr val="002060"/>
                </a:solidFill>
              </a:rPr>
              <a:t>Обязательная аттестация</a:t>
            </a:r>
            <a:br>
              <a:rPr lang="ru-RU" sz="3600" dirty="0">
                <a:solidFill>
                  <a:srgbClr val="002060"/>
                </a:solidFill>
              </a:rPr>
            </a:br>
            <a:br>
              <a:rPr lang="ru-RU" sz="3600" dirty="0">
                <a:solidFill>
                  <a:srgbClr val="002060"/>
                </a:solidFill>
              </a:rPr>
            </a:b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680855" y="2774373"/>
            <a:ext cx="6005945" cy="1820249"/>
          </a:xfrm>
        </p:spPr>
        <p:txBody>
          <a:bodyPr>
            <a:noAutofit/>
          </a:bodyPr>
          <a:lstStyle/>
          <a:p>
            <a:pPr algn="ctr"/>
            <a:r>
              <a:rPr lang="ru-RU" sz="1800" b="1" dirty="0">
                <a:solidFill>
                  <a:srgbClr val="002060"/>
                </a:solidFill>
              </a:rPr>
              <a:t>Квалификационные испытания</a:t>
            </a:r>
            <a:br>
              <a:rPr lang="ru-RU" sz="1800" b="1" dirty="0">
                <a:solidFill>
                  <a:srgbClr val="002060"/>
                </a:solidFill>
              </a:rPr>
            </a:br>
            <a:r>
              <a:rPr lang="ru-RU" sz="1800" b="1" dirty="0">
                <a:solidFill>
                  <a:srgbClr val="002060"/>
                </a:solidFill>
              </a:rPr>
              <a:t> в рамках должностной аттестации отменяются (Составление конспекта урока. Решение  педагогических ситуаций. Тестирование на бумажном или электронном носителях).</a:t>
            </a:r>
          </a:p>
          <a:p>
            <a:pPr algn="ctr"/>
            <a:r>
              <a:rPr lang="ru-RU" sz="1800" b="1" dirty="0">
                <a:solidFill>
                  <a:srgbClr val="002060"/>
                </a:solidFill>
              </a:rPr>
              <a:t>(Проводил ОО)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55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5857" y="170514"/>
            <a:ext cx="2064543" cy="123550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231" y="305901"/>
            <a:ext cx="2214535" cy="964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7953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54160" y="1504336"/>
            <a:ext cx="6732639" cy="605020"/>
          </a:xfrm>
        </p:spPr>
        <p:txBody>
          <a:bodyPr>
            <a:noAutofit/>
          </a:bodyPr>
          <a:lstStyle/>
          <a:p>
            <a:br>
              <a:rPr lang="ru-RU" sz="3600" dirty="0">
                <a:solidFill>
                  <a:srgbClr val="002060"/>
                </a:solidFill>
              </a:rPr>
            </a:br>
            <a:r>
              <a:rPr lang="ru-RU" sz="3600" dirty="0">
                <a:solidFill>
                  <a:srgbClr val="002060"/>
                </a:solidFill>
              </a:rPr>
              <a:t>Обязательная аттестация</a:t>
            </a:r>
            <a:br>
              <a:rPr lang="ru-RU" sz="3600" dirty="0">
                <a:solidFill>
                  <a:srgbClr val="002060"/>
                </a:solidFill>
              </a:rPr>
            </a:br>
            <a:br>
              <a:rPr lang="ru-RU" sz="3600" dirty="0">
                <a:solidFill>
                  <a:srgbClr val="002060"/>
                </a:solidFill>
              </a:rPr>
            </a:b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049483" y="1995055"/>
            <a:ext cx="7637318" cy="2599567"/>
          </a:xfrm>
        </p:spPr>
        <p:txBody>
          <a:bodyPr>
            <a:noAutofit/>
          </a:bodyPr>
          <a:lstStyle/>
          <a:p>
            <a:pPr algn="just" fontAlgn="base"/>
            <a:r>
              <a:rPr lang="ru-RU" sz="1600" b="1" dirty="0">
                <a:solidFill>
                  <a:srgbClr val="FF0000"/>
                </a:solidFill>
              </a:rPr>
              <a:t>ОТВЕТСТВЕННОСТЬ РАБОТНИКА</a:t>
            </a:r>
          </a:p>
          <a:p>
            <a:pPr algn="just" fontAlgn="base"/>
            <a:r>
              <a:rPr lang="ru-RU" sz="1600" b="1" dirty="0">
                <a:solidFill>
                  <a:srgbClr val="0070C0"/>
                </a:solidFill>
              </a:rPr>
              <a:t>Отказ работника от прохождения  аттестации с целью подтверждения соответствия занимаемой  должности является  нарушением трудовой дисциплины, влекущее за собой дисциплинарные взыскания в соответствии со  статьей  192 ТК РФ</a:t>
            </a:r>
          </a:p>
          <a:p>
            <a:pPr algn="just" fontAlgn="base"/>
            <a:r>
              <a:rPr lang="ru-RU" sz="1600" b="1" dirty="0">
                <a:solidFill>
                  <a:srgbClr val="FF0000"/>
                </a:solidFill>
              </a:rPr>
              <a:t>ОТВЕТСТВЕННОСТЬ  РАБОТОДАТЕЛЯ</a:t>
            </a:r>
          </a:p>
          <a:p>
            <a:pPr algn="just" fontAlgn="base"/>
            <a:r>
              <a:rPr lang="ru-RU" sz="1600" b="1" dirty="0">
                <a:solidFill>
                  <a:srgbClr val="0070C0"/>
                </a:solidFill>
              </a:rPr>
              <a:t>за своевременное прохождение работником  аттестации с целью подтверждения  соответствия  занимаемой должности </a:t>
            </a:r>
          </a:p>
          <a:p>
            <a:pPr algn="just" fontAlgn="base"/>
            <a:r>
              <a:rPr lang="ru-RU" sz="1600" b="1" dirty="0">
                <a:solidFill>
                  <a:srgbClr val="FF0000"/>
                </a:solidFill>
              </a:rPr>
              <a:t>По итогам приказ не пишется, в трудовой запись не делается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55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5857" y="170514"/>
            <a:ext cx="2064543" cy="123550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231" y="305901"/>
            <a:ext cx="2214535" cy="964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3964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43001" y="793255"/>
            <a:ext cx="6708653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0" hangingPunct="0">
              <a:defRPr/>
            </a:pPr>
            <a:r>
              <a:rPr lang="ru-RU" sz="2100" b="1" dirty="0">
                <a:solidFill>
                  <a:srgbClr val="0000CC"/>
                </a:solidFill>
                <a:latin typeface="+mj-lt"/>
                <a:ea typeface="+mj-ea"/>
                <a:cs typeface="+mj-cs"/>
              </a:rPr>
              <a:t>Этапы заявительной аттестации</a:t>
            </a:r>
          </a:p>
          <a:p>
            <a:pPr eaLnBrk="0" hangingPunct="0">
              <a:defRPr/>
            </a:pPr>
            <a:endParaRPr lang="ru-RU" sz="2100" b="1" dirty="0">
              <a:solidFill>
                <a:schemeClr val="bg1">
                  <a:lumMod val="95000"/>
                </a:schemeClr>
              </a:solidFill>
              <a:latin typeface="+mj-lt"/>
              <a:ea typeface="+mj-ea"/>
              <a:cs typeface="+mj-cs"/>
            </a:endParaRPr>
          </a:p>
          <a:p>
            <a:pPr eaLnBrk="0" hangingPunct="0">
              <a:defRPr/>
            </a:pPr>
            <a:r>
              <a:rPr lang="ru-RU" sz="2100" b="1" dirty="0">
                <a:solidFill>
                  <a:schemeClr val="bg1">
                    <a:lumMod val="95000"/>
                  </a:schemeClr>
                </a:solidFill>
                <a:latin typeface="+mj-lt"/>
                <a:ea typeface="+mj-ea"/>
                <a:cs typeface="+mj-cs"/>
              </a:rPr>
              <a:t>  педагогической аттестации</a:t>
            </a:r>
          </a:p>
        </p:txBody>
      </p:sp>
      <p:graphicFrame>
        <p:nvGraphicFramePr>
          <p:cNvPr id="13" name="Схема 12"/>
          <p:cNvGraphicFramePr/>
          <p:nvPr>
            <p:extLst>
              <p:ext uri="{D42A27DB-BD31-4B8C-83A1-F6EECF244321}">
                <p14:modId xmlns:p14="http://schemas.microsoft.com/office/powerpoint/2010/main" val="447989213"/>
              </p:ext>
            </p:extLst>
          </p:nvPr>
        </p:nvGraphicFramePr>
        <p:xfrm>
          <a:off x="1410868" y="1500180"/>
          <a:ext cx="6482999" cy="28396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527557" y="3183600"/>
            <a:ext cx="23121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800" b="1" dirty="0">
                <a:solidFill>
                  <a:srgbClr val="C00000"/>
                </a:solidFill>
                <a:latin typeface="Tahoma" pitchFamily="34" charset="0"/>
                <a:ea typeface="+mj-ea"/>
                <a:cs typeface="Tahoma" pitchFamily="34" charset="0"/>
              </a:rPr>
              <a:t>Образовательная организация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706126" y="2193708"/>
            <a:ext cx="12869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>
                <a:solidFill>
                  <a:srgbClr val="C00000"/>
                </a:solidFill>
                <a:latin typeface="Tahoma" pitchFamily="34" charset="0"/>
                <a:ea typeface="+mj-ea"/>
                <a:cs typeface="Tahoma" pitchFamily="34" charset="0"/>
              </a:rPr>
              <a:t>МОиН</a:t>
            </a:r>
            <a:r>
              <a:rPr lang="ru-RU" sz="1013" b="1" dirty="0">
                <a:solidFill>
                  <a:srgbClr val="C00000"/>
                </a:solidFill>
                <a:latin typeface="Tahoma" pitchFamily="34" charset="0"/>
                <a:ea typeface="+mj-ea"/>
                <a:cs typeface="Tahoma" pitchFamily="34" charset="0"/>
              </a:rPr>
              <a:t> </a:t>
            </a:r>
            <a:r>
              <a:rPr lang="ru-RU" sz="1600" b="1" dirty="0">
                <a:solidFill>
                  <a:srgbClr val="C00000"/>
                </a:solidFill>
                <a:latin typeface="Tahoma" pitchFamily="34" charset="0"/>
                <a:ea typeface="+mj-ea"/>
                <a:cs typeface="Tahoma" pitchFamily="34" charset="0"/>
              </a:rPr>
              <a:t>РТ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2209" y="1701404"/>
            <a:ext cx="1975187" cy="11341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9"/>
          <a:srcRect l="47004" t="40501" r="31623" b="34656"/>
          <a:stretch/>
        </p:blipFill>
        <p:spPr>
          <a:xfrm>
            <a:off x="900569" y="148718"/>
            <a:ext cx="901640" cy="61182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0192" y="148718"/>
            <a:ext cx="1209517" cy="526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66152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43001" y="793255"/>
            <a:ext cx="6708653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0" hangingPunct="0">
              <a:defRPr/>
            </a:pPr>
            <a:r>
              <a:rPr lang="ru-RU" sz="2100" b="1" dirty="0">
                <a:solidFill>
                  <a:srgbClr val="0000CC"/>
                </a:solidFill>
                <a:latin typeface="+mj-lt"/>
                <a:ea typeface="+mj-ea"/>
                <a:cs typeface="+mj-cs"/>
              </a:rPr>
              <a:t>Этапы для упрощенной аттестации</a:t>
            </a:r>
          </a:p>
          <a:p>
            <a:pPr eaLnBrk="0" hangingPunct="0">
              <a:defRPr/>
            </a:pPr>
            <a:endParaRPr lang="ru-RU" sz="2100" b="1" dirty="0">
              <a:solidFill>
                <a:schemeClr val="bg1">
                  <a:lumMod val="95000"/>
                </a:schemeClr>
              </a:solidFill>
              <a:latin typeface="+mj-lt"/>
              <a:ea typeface="+mj-ea"/>
              <a:cs typeface="+mj-cs"/>
            </a:endParaRPr>
          </a:p>
          <a:p>
            <a:pPr eaLnBrk="0" hangingPunct="0">
              <a:defRPr/>
            </a:pPr>
            <a:r>
              <a:rPr lang="ru-RU" sz="2100" b="1" dirty="0">
                <a:solidFill>
                  <a:schemeClr val="bg1">
                    <a:lumMod val="95000"/>
                  </a:schemeClr>
                </a:solidFill>
                <a:latin typeface="+mj-lt"/>
                <a:ea typeface="+mj-ea"/>
                <a:cs typeface="+mj-cs"/>
              </a:rPr>
              <a:t>  педагогической аттестации</a:t>
            </a:r>
          </a:p>
        </p:txBody>
      </p:sp>
      <p:graphicFrame>
        <p:nvGraphicFramePr>
          <p:cNvPr id="13" name="Схема 12"/>
          <p:cNvGraphicFramePr/>
          <p:nvPr>
            <p:extLst>
              <p:ext uri="{D42A27DB-BD31-4B8C-83A1-F6EECF244321}">
                <p14:modId xmlns:p14="http://schemas.microsoft.com/office/powerpoint/2010/main" val="2016908390"/>
              </p:ext>
            </p:extLst>
          </p:nvPr>
        </p:nvGraphicFramePr>
        <p:xfrm>
          <a:off x="1410868" y="1500180"/>
          <a:ext cx="6482999" cy="28396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5706126" y="2193708"/>
            <a:ext cx="12869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>
                <a:solidFill>
                  <a:srgbClr val="C00000"/>
                </a:solidFill>
                <a:latin typeface="Tahoma" pitchFamily="34" charset="0"/>
                <a:ea typeface="+mj-ea"/>
                <a:cs typeface="Tahoma" pitchFamily="34" charset="0"/>
              </a:rPr>
              <a:t>МОиН</a:t>
            </a:r>
            <a:r>
              <a:rPr lang="ru-RU" sz="1013" b="1" dirty="0">
                <a:solidFill>
                  <a:srgbClr val="C00000"/>
                </a:solidFill>
                <a:latin typeface="Tahoma" pitchFamily="34" charset="0"/>
                <a:ea typeface="+mj-ea"/>
                <a:cs typeface="Tahoma" pitchFamily="34" charset="0"/>
              </a:rPr>
              <a:t> </a:t>
            </a:r>
            <a:r>
              <a:rPr lang="ru-RU" sz="1600" b="1" dirty="0">
                <a:solidFill>
                  <a:srgbClr val="C00000"/>
                </a:solidFill>
                <a:latin typeface="Tahoma" pitchFamily="34" charset="0"/>
                <a:ea typeface="+mj-ea"/>
                <a:cs typeface="Tahoma" pitchFamily="34" charset="0"/>
              </a:rPr>
              <a:t>РТ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1" y="1467468"/>
            <a:ext cx="1975187" cy="11341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9"/>
          <a:srcRect l="47004" t="40501" r="31623" b="34656"/>
          <a:stretch/>
        </p:blipFill>
        <p:spPr>
          <a:xfrm>
            <a:off x="900569" y="148718"/>
            <a:ext cx="901640" cy="61182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0192" y="148718"/>
            <a:ext cx="1209517" cy="526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486561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Номер слайда 5"/>
          <p:cNvSpPr txBox="1">
            <a:spLocks noGrp="1"/>
          </p:cNvSpPr>
          <p:nvPr/>
        </p:nvSpPr>
        <p:spPr bwMode="auto">
          <a:xfrm>
            <a:off x="6057900" y="4683919"/>
            <a:ext cx="1485900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832F9BC1-B798-4E24-907C-6FD5CAB79D13}" type="slidenum">
              <a:rPr lang="ru-RU" sz="900">
                <a:latin typeface="Verdana" pitchFamily="34" charset="0"/>
              </a:rPr>
              <a:pPr algn="r"/>
              <a:t>6</a:t>
            </a:fld>
            <a:endParaRPr lang="ru-RU" sz="900">
              <a:latin typeface="Verdana" pitchFamily="34" charset="0"/>
            </a:endParaRPr>
          </a:p>
        </p:txBody>
      </p:sp>
      <p:sp>
        <p:nvSpPr>
          <p:cNvPr id="5529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237059" y="415704"/>
            <a:ext cx="6669881" cy="522701"/>
          </a:xfrm>
        </p:spPr>
        <p:txBody>
          <a:bodyPr anchor="ctr">
            <a:normAutofit fontScale="90000"/>
          </a:bodyPr>
          <a:lstStyle/>
          <a:p>
            <a:b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                                                                                               </a:t>
            </a:r>
            <a:b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b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Заявительная  аттестация </a:t>
            </a:r>
            <a:b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br>
              <a:rPr lang="ru-RU" sz="20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 первую, высшую  категории, </a:t>
            </a:r>
            <a:br>
              <a:rPr lang="ru-RU" sz="20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категории «педагог-методист» и «педагог-наставник»</a:t>
            </a:r>
            <a:br>
              <a:rPr lang="ru-RU" sz="20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0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25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25183" y="1607337"/>
            <a:ext cx="6953129" cy="20036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3844" indent="-211931" algn="ctr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ru-RU" sz="1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Октябрь- ноябрь 2023 </a:t>
            </a:r>
            <a:r>
              <a:rPr lang="ru-RU" sz="1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г.</a:t>
            </a:r>
          </a:p>
          <a:p>
            <a:pPr marL="273844" indent="-211931" algn="just">
              <a:lnSpc>
                <a:spcPct val="90000"/>
              </a:lnSpc>
              <a:spcBef>
                <a:spcPct val="20000"/>
              </a:spcBef>
            </a:pPr>
            <a:r>
              <a:rPr lang="ru-RU" sz="1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 прием в МО и Н РТ заявлений на аттестацию работников, у которых срок действия квалификационных категорий заканчивается в  декабре 2023 г., </a:t>
            </a:r>
            <a:r>
              <a:rPr lang="ru-RU" sz="1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1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на новые категории, </a:t>
            </a:r>
            <a:r>
              <a:rPr lang="ru-RU" sz="1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 полным пакетом документов;</a:t>
            </a:r>
          </a:p>
          <a:p>
            <a:pPr marL="273844" indent="-211931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ru-RU" sz="1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декабрь 2023 г</a:t>
            </a:r>
            <a:r>
              <a:rPr lang="ru-RU" sz="1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– Работа аттестационной комиссии МО и Н РТ, результаты аттестации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47004" t="40501" r="31623" b="34656"/>
          <a:stretch/>
        </p:blipFill>
        <p:spPr>
          <a:xfrm>
            <a:off x="739184" y="107479"/>
            <a:ext cx="1380562" cy="93680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18818" y="267874"/>
            <a:ext cx="1207113" cy="524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0305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Номер слайда 5"/>
          <p:cNvSpPr txBox="1">
            <a:spLocks noGrp="1"/>
          </p:cNvSpPr>
          <p:nvPr/>
        </p:nvSpPr>
        <p:spPr bwMode="auto">
          <a:xfrm>
            <a:off x="6057900" y="4683919"/>
            <a:ext cx="1485900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832F9BC1-B798-4E24-907C-6FD5CAB79D13}" type="slidenum">
              <a:rPr lang="ru-RU" sz="900">
                <a:latin typeface="Verdana" pitchFamily="34" charset="0"/>
              </a:rPr>
              <a:pPr algn="r"/>
              <a:t>7</a:t>
            </a:fld>
            <a:endParaRPr lang="ru-RU" sz="900">
              <a:latin typeface="Verdana" pitchFamily="34" charset="0"/>
            </a:endParaRPr>
          </a:p>
        </p:txBody>
      </p:sp>
      <p:sp>
        <p:nvSpPr>
          <p:cNvPr id="5529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237059" y="415704"/>
            <a:ext cx="6669881" cy="522701"/>
          </a:xfrm>
        </p:spPr>
        <p:txBody>
          <a:bodyPr anchor="ctr">
            <a:normAutofit fontScale="90000"/>
          </a:bodyPr>
          <a:lstStyle/>
          <a:p>
            <a:b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                                                                                               </a:t>
            </a:r>
            <a:b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b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Заявительная  аттестация </a:t>
            </a:r>
            <a:b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br>
              <a:rPr lang="ru-RU" sz="20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0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25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47004" t="40501" r="31623" b="34656"/>
          <a:stretch/>
        </p:blipFill>
        <p:spPr>
          <a:xfrm>
            <a:off x="739184" y="107479"/>
            <a:ext cx="1380562" cy="93680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18818" y="267874"/>
            <a:ext cx="1207113" cy="52430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7073" y="1192116"/>
            <a:ext cx="6121556" cy="3951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6884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Номер слайда 5"/>
          <p:cNvSpPr txBox="1">
            <a:spLocks noGrp="1"/>
          </p:cNvSpPr>
          <p:nvPr/>
        </p:nvSpPr>
        <p:spPr bwMode="auto">
          <a:xfrm>
            <a:off x="6057900" y="4683919"/>
            <a:ext cx="1485900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832F9BC1-B798-4E24-907C-6FD5CAB79D13}" type="slidenum">
              <a:rPr lang="ru-RU" sz="900">
                <a:latin typeface="Verdana" pitchFamily="34" charset="0"/>
              </a:rPr>
              <a:pPr algn="r"/>
              <a:t>8</a:t>
            </a:fld>
            <a:endParaRPr lang="ru-RU" sz="900">
              <a:latin typeface="Verdana" pitchFamily="34" charset="0"/>
            </a:endParaRPr>
          </a:p>
        </p:txBody>
      </p:sp>
      <p:sp>
        <p:nvSpPr>
          <p:cNvPr id="5529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237059" y="415704"/>
            <a:ext cx="6669881" cy="522701"/>
          </a:xfrm>
        </p:spPr>
        <p:txBody>
          <a:bodyPr anchor="ctr">
            <a:normAutofit fontScale="90000"/>
          </a:bodyPr>
          <a:lstStyle/>
          <a:p>
            <a:b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                                                                                               </a:t>
            </a:r>
            <a:b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b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ru-RU" sz="24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ВАЖНО</a:t>
            </a:r>
            <a:br>
              <a:rPr lang="ru-RU" sz="24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br>
              <a:rPr lang="ru-RU" sz="20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0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25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47004" t="40501" r="31623" b="34656"/>
          <a:stretch/>
        </p:blipFill>
        <p:spPr>
          <a:xfrm>
            <a:off x="739184" y="107479"/>
            <a:ext cx="1380562" cy="93680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18818" y="267874"/>
            <a:ext cx="1207113" cy="52430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091045" y="1125200"/>
            <a:ext cx="712816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963" indent="0" algn="just">
              <a:buFont typeface="Wingdings 2" pitchFamily="18" charset="2"/>
              <a:buNone/>
            </a:pPr>
            <a:r>
              <a:rPr lang="ru-RU" sz="1800" b="1" dirty="0">
                <a:solidFill>
                  <a:srgbClr val="0033CC"/>
                </a:solidFill>
              </a:rPr>
              <a:t>Допускается представление документа, подтверждающего инновационную деятельность претендента на высшую категорию (рецензия, отзыв на инновационную разработку, титульный лист публикации в республиканском или федеральном научно-методическом издании, или документ, удостоверяющий участие аттестуемого работника в республиканском или федеральном методическом конкурсе, проведенном в течение последних 5 лет и др.) (не более одного подтверждающего документа на 1 л.)</a:t>
            </a:r>
          </a:p>
        </p:txBody>
      </p:sp>
    </p:spTree>
    <p:extLst>
      <p:ext uri="{BB962C8B-B14F-4D97-AF65-F5344CB8AC3E}">
        <p14:creationId xmlns:p14="http://schemas.microsoft.com/office/powerpoint/2010/main" val="5712883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485900" y="535767"/>
            <a:ext cx="6172200" cy="527462"/>
          </a:xfrm>
        </p:spPr>
        <p:txBody>
          <a:bodyPr anchor="ctr">
            <a:normAutofit fontScale="90000"/>
          </a:bodyPr>
          <a:lstStyle/>
          <a:p>
            <a:br>
              <a:rPr lang="ru-RU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32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Перечень документов для тех, кто проходит аттестацию на 1 и высшую категории</a:t>
            </a:r>
            <a:br>
              <a:rPr lang="ru-RU" sz="232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sz="232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075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:</a:t>
            </a:r>
          </a:p>
        </p:txBody>
      </p:sp>
      <p:sp>
        <p:nvSpPr>
          <p:cNvPr id="96259" name="Rectangle 3"/>
          <p:cNvSpPr>
            <a:spLocks noGrp="1" noChangeArrowheads="1"/>
          </p:cNvSpPr>
          <p:nvPr>
            <p:ph idx="4294967295"/>
          </p:nvPr>
        </p:nvSpPr>
        <p:spPr/>
        <p:txBody>
          <a:bodyPr>
            <a:normAutofit/>
          </a:bodyPr>
          <a:lstStyle/>
          <a:p>
            <a:pPr marL="273844" indent="-211931">
              <a:lnSpc>
                <a:spcPct val="80000"/>
              </a:lnSpc>
            </a:pPr>
            <a:r>
              <a:rPr lang="ru-RU" sz="1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Заявление (электронный, прикреплять в ворде не надо)</a:t>
            </a:r>
          </a:p>
          <a:p>
            <a:pPr marL="273844" indent="-211931">
              <a:lnSpc>
                <a:spcPct val="80000"/>
              </a:lnSpc>
            </a:pPr>
            <a:r>
              <a:rPr lang="ru-RU" sz="1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Карта результативности профессиональной деятельности (отдельно по направлениям, размещена на сайте и в нормативных документах в Системе) </a:t>
            </a:r>
          </a:p>
          <a:p>
            <a:pPr marL="273844" indent="-211931">
              <a:lnSpc>
                <a:spcPct val="80000"/>
              </a:lnSpc>
            </a:pPr>
            <a:r>
              <a:rPr lang="ru-RU" sz="1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Экспертное заключение (по направлениям, размещено в Системе, заполняет образовательная организация)</a:t>
            </a:r>
          </a:p>
          <a:p>
            <a:pPr marL="273844" indent="-211931" algn="ctr">
              <a:lnSpc>
                <a:spcPct val="80000"/>
              </a:lnSpc>
              <a:buNone/>
            </a:pP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273844" indent="-211931" algn="ctr">
              <a:lnSpc>
                <a:spcPct val="80000"/>
              </a:lnSpc>
              <a:buNone/>
            </a:pPr>
            <a:r>
              <a:rPr lang="ru-RU" sz="1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Для высшей категории</a:t>
            </a:r>
          </a:p>
          <a:p>
            <a:pPr marL="273844" indent="-211931">
              <a:lnSpc>
                <a:spcPct val="80000"/>
              </a:lnSpc>
            </a:pPr>
            <a:endParaRPr lang="ru-RU" sz="1275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3844" indent="-211931">
              <a:lnSpc>
                <a:spcPct val="80000"/>
              </a:lnSpc>
            </a:pPr>
            <a:endParaRPr lang="ru-RU" sz="1275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3844" indent="-211931">
              <a:lnSpc>
                <a:spcPct val="80000"/>
              </a:lnSpc>
            </a:pPr>
            <a:r>
              <a:rPr lang="ru-RU" sz="1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Рецензия или отзыв на  авторские разработки ( или  документ об участии в методическом конкурсе республиканского уровня)</a:t>
            </a:r>
          </a:p>
          <a:p>
            <a:pPr marL="273844" indent="-211931">
              <a:lnSpc>
                <a:spcPct val="80000"/>
              </a:lnSpc>
            </a:pPr>
            <a:r>
              <a:rPr lang="ru-RU" sz="1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Подтверждающий документ об участии детей в олимпиадах, конкурсах, соревнованиях   всероссийского уровня или в региональном этапе данных мероприятий</a:t>
            </a:r>
          </a:p>
          <a:p>
            <a:pPr marL="273844" indent="-211931">
              <a:lnSpc>
                <a:spcPct val="80000"/>
              </a:lnSpc>
              <a:buNone/>
            </a:pPr>
            <a:endParaRPr lang="ru-RU" sz="1800" dirty="0">
              <a:latin typeface="Arial" charset="0"/>
            </a:endParaRPr>
          </a:p>
          <a:p>
            <a:pPr marL="273844" indent="-211931">
              <a:lnSpc>
                <a:spcPct val="80000"/>
              </a:lnSpc>
            </a:pPr>
            <a:endParaRPr lang="ru-RU" sz="1500" b="1" dirty="0">
              <a:latin typeface="Arial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47004" t="40501" r="31623" b="34656"/>
          <a:stretch/>
        </p:blipFill>
        <p:spPr>
          <a:xfrm>
            <a:off x="736501" y="144585"/>
            <a:ext cx="749399" cy="508519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3307" y="195684"/>
            <a:ext cx="1207113" cy="524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711989"/>
      </p:ext>
    </p:extLst>
  </p:cSld>
  <p:clrMapOvr>
    <a:masterClrMapping/>
  </p:clrMapOvr>
</p:sld>
</file>

<file path=ppt/theme/theme1.xml><?xml version="1.0" encoding="utf-8"?>
<a:theme xmlns:a="http://schemas.openxmlformats.org/drawingml/2006/main" name="9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63604</TotalTime>
  <Words>393</Words>
  <Application>Microsoft Office PowerPoint</Application>
  <PresentationFormat>Экран (16:9)</PresentationFormat>
  <Paragraphs>73</Paragraphs>
  <Slides>15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2" baseType="lpstr">
      <vt:lpstr>Arial</vt:lpstr>
      <vt:lpstr>Calibri</vt:lpstr>
      <vt:lpstr>Tahoma</vt:lpstr>
      <vt:lpstr>Times New Roman</vt:lpstr>
      <vt:lpstr>Verdana</vt:lpstr>
      <vt:lpstr>Wingdings 2</vt:lpstr>
      <vt:lpstr>9_Тема Office</vt:lpstr>
      <vt:lpstr>  СОВЕРШЕНСТВОВАНИЕ  СИСТЕМЫ АТТЕСТАЦИИ  </vt:lpstr>
      <vt:lpstr>  Обязательная аттестация  </vt:lpstr>
      <vt:lpstr> Обязательная аттестация  </vt:lpstr>
      <vt:lpstr>Презентация PowerPoint</vt:lpstr>
      <vt:lpstr>Презентация PowerPoint</vt:lpstr>
      <vt:lpstr>                                                                                                   Заявительная  аттестация   на  первую, высшую  категории,  на категории «педагог-методист» и «педагог-наставник»  </vt:lpstr>
      <vt:lpstr>                                                                                                   Заявительная  аттестация    </vt:lpstr>
      <vt:lpstr>                                                                                                   ВАЖНО   </vt:lpstr>
      <vt:lpstr>   Перечень документов для тех, кто проходит аттестацию на 1 и высшую категории   :</vt:lpstr>
      <vt:lpstr>   Перечень документов для претендентов  на новые категории   </vt:lpstr>
      <vt:lpstr>   Перечень документов для тех, кто проходит упрощенную аттестацию   </vt:lpstr>
      <vt:lpstr>                                                                                                   ВАЖНО   </vt:lpstr>
      <vt:lpstr>                                                                                                   Сайт Министерства образования  и науки Республики Татарстан     </vt:lpstr>
      <vt:lpstr>Деятельность/Государственные услуги/</vt:lpstr>
      <vt:lpstr>Часто задаваемые вопросы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Рустем Зинатуллин</dc:creator>
  <cp:lastModifiedBy>User</cp:lastModifiedBy>
  <cp:revision>162</cp:revision>
  <cp:lastPrinted>2023-08-06T11:53:51Z</cp:lastPrinted>
  <dcterms:created xsi:type="dcterms:W3CDTF">2022-02-09T05:51:39Z</dcterms:created>
  <dcterms:modified xsi:type="dcterms:W3CDTF">2023-09-21T07:29:21Z</dcterms:modified>
</cp:coreProperties>
</file>